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3.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72" r:id="rId3"/>
    <p:sldMasterId id="2147483684" r:id="rId4"/>
    <p:sldMasterId id="2147483696" r:id="rId5"/>
  </p:sldMasterIdLst>
  <p:sldIdLst>
    <p:sldId id="319" r:id="rId6"/>
    <p:sldId id="320" r:id="rId7"/>
    <p:sldId id="261" r:id="rId8"/>
    <p:sldId id="262" r:id="rId9"/>
    <p:sldId id="263" r:id="rId10"/>
    <p:sldId id="264" r:id="rId11"/>
    <p:sldId id="313" r:id="rId12"/>
    <p:sldId id="267" r:id="rId13"/>
    <p:sldId id="266" r:id="rId14"/>
    <p:sldId id="314" r:id="rId15"/>
    <p:sldId id="315" r:id="rId16"/>
    <p:sldId id="316" r:id="rId17"/>
    <p:sldId id="268" r:id="rId18"/>
    <p:sldId id="274" r:id="rId19"/>
    <p:sldId id="275" r:id="rId20"/>
    <p:sldId id="295" r:id="rId21"/>
    <p:sldId id="296" r:id="rId22"/>
    <p:sldId id="276" r:id="rId23"/>
    <p:sldId id="277" r:id="rId24"/>
    <p:sldId id="278" r:id="rId25"/>
    <p:sldId id="279" r:id="rId26"/>
    <p:sldId id="297" r:id="rId27"/>
    <p:sldId id="298" r:id="rId28"/>
    <p:sldId id="300" r:id="rId29"/>
    <p:sldId id="317" r:id="rId30"/>
    <p:sldId id="311" r:id="rId31"/>
    <p:sldId id="312" r:id="rId32"/>
    <p:sldId id="306" r:id="rId33"/>
    <p:sldId id="307" r:id="rId34"/>
    <p:sldId id="318" r:id="rId3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86" d="100"/>
          <a:sy n="86" d="100"/>
        </p:scale>
        <p:origin x="1122" y="90"/>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ableStyles" Target="tableStyles.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theme" Target="theme/theme1.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viewProps" Target="viewProp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presProps" Target="presProp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5.xml"/><Relationship Id="rId4" Type="http://schemas.openxmlformats.org/officeDocument/2006/relationships/image" Target="../media/image3.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p>
            <a:fld id="{C329D5BE-52BC-4E24-A85F-4725FCECB6E5}" type="datetimeFigureOut">
              <a:rPr lang="en-AU" smtClean="0"/>
              <a:t>25/03/2021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91567018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29D5BE-52BC-4E24-A85F-4725FCECB6E5}" type="datetimeFigureOut">
              <a:rPr lang="en-AU" smtClean="0"/>
              <a:t>25/03/2021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23560014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29D5BE-52BC-4E24-A85F-4725FCECB6E5}" type="datetimeFigureOut">
              <a:rPr lang="en-AU" smtClean="0"/>
              <a:t>25/03/2021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231120460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548700" y="731601"/>
            <a:ext cx="8046600" cy="5394800"/>
          </a:xfrm>
          <a:prstGeom prst="frame">
            <a:avLst>
              <a:gd name="adj1" fmla="val 637"/>
            </a:avLst>
          </a:prstGeom>
          <a:solidFill>
            <a:schemeClr val="lt1"/>
          </a:solidFill>
          <a:ln>
            <a:noFill/>
          </a:ln>
        </p:spPr>
        <p:txBody>
          <a:bodyPr spcFirstLastPara="1" wrap="square" lIns="103138" tIns="103138" rIns="103138" bIns="103138"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sldNum" idx="12"/>
          </p:nvPr>
        </p:nvSpPr>
        <p:spPr>
          <a:xfrm>
            <a:off x="4297651" y="6126402"/>
            <a:ext cx="5487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73" name="Google Shape;73;p11"/>
          <p:cNvPicPr preferRelativeResize="0"/>
          <p:nvPr/>
        </p:nvPicPr>
        <p:blipFill>
          <a:blip r:embed="rId3">
            <a:alphaModFix/>
          </a:blip>
          <a:stretch>
            <a:fillRect/>
          </a:stretch>
        </p:blipFill>
        <p:spPr>
          <a:xfrm>
            <a:off x="6915104" y="1"/>
            <a:ext cx="2228899" cy="2302500"/>
          </a:xfrm>
          <a:prstGeom prst="rect">
            <a:avLst/>
          </a:prstGeom>
          <a:noFill/>
          <a:ln>
            <a:noFill/>
          </a:ln>
        </p:spPr>
      </p:pic>
      <p:pic>
        <p:nvPicPr>
          <p:cNvPr id="74" name="Google Shape;74;p11"/>
          <p:cNvPicPr preferRelativeResize="0"/>
          <p:nvPr/>
        </p:nvPicPr>
        <p:blipFill>
          <a:blip r:embed="rId4">
            <a:alphaModFix/>
          </a:blip>
          <a:stretch>
            <a:fillRect/>
          </a:stretch>
        </p:blipFill>
        <p:spPr>
          <a:xfrm>
            <a:off x="1" y="4079367"/>
            <a:ext cx="2083950" cy="2778634"/>
          </a:xfrm>
          <a:prstGeom prst="rect">
            <a:avLst/>
          </a:prstGeom>
          <a:noFill/>
          <a:ln>
            <a:noFill/>
          </a:ln>
        </p:spPr>
      </p:pic>
    </p:spTree>
    <p:extLst>
      <p:ext uri="{BB962C8B-B14F-4D97-AF65-F5344CB8AC3E}">
        <p14:creationId xmlns:p14="http://schemas.microsoft.com/office/powerpoint/2010/main" val="405549152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999457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5698384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43272379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13585592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147106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4230010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4787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p>
            <a:fld id="{C329D5BE-52BC-4E24-A85F-4725FCECB6E5}" type="datetimeFigureOut">
              <a:rPr lang="en-AU" smtClean="0"/>
              <a:t>25/03/2021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62782028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7715006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094562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151565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8524065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ms-MY"/>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ms-MY"/>
          </a:p>
        </p:txBody>
      </p:sp>
      <p:sp>
        <p:nvSpPr>
          <p:cNvPr id="4" name="Date Placeholder 3"/>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7128311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472835201"/>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ms-MY"/>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03007449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Date Placeholder 4"/>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49793957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ms-MY"/>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7" name="Date Placeholder 6"/>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8" name="Footer Placeholder 7"/>
          <p:cNvSpPr>
            <a:spLocks noGrp="1"/>
          </p:cNvSpPr>
          <p:nvPr>
            <p:ph type="ftr" sz="quarter" idx="11"/>
          </p:nvPr>
        </p:nvSpPr>
        <p:spPr/>
        <p:txBody>
          <a:bodyPr/>
          <a:lstStyle/>
          <a:p>
            <a:endParaRPr lang="ms-MY">
              <a:solidFill>
                <a:prstClr val="black">
                  <a:tint val="75000"/>
                </a:prstClr>
              </a:solidFill>
            </a:endParaRPr>
          </a:p>
        </p:txBody>
      </p:sp>
      <p:sp>
        <p:nvSpPr>
          <p:cNvPr id="9" name="Slide Number Placeholder 8"/>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234926199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Date Placeholder 2"/>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4" name="Footer Placeholder 3"/>
          <p:cNvSpPr>
            <a:spLocks noGrp="1"/>
          </p:cNvSpPr>
          <p:nvPr>
            <p:ph type="ftr" sz="quarter" idx="11"/>
          </p:nvPr>
        </p:nvSpPr>
        <p:spPr/>
        <p:txBody>
          <a:bodyPr/>
          <a:lstStyle/>
          <a:p>
            <a:endParaRPr lang="ms-MY">
              <a:solidFill>
                <a:prstClr val="black">
                  <a:tint val="75000"/>
                </a:prstClr>
              </a:solidFill>
            </a:endParaRPr>
          </a:p>
        </p:txBody>
      </p:sp>
      <p:sp>
        <p:nvSpPr>
          <p:cNvPr id="5" name="Slide Number Placeholder 4"/>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30943816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329D5BE-52BC-4E24-A85F-4725FCECB6E5}" type="datetimeFigureOut">
              <a:rPr lang="en-AU" smtClean="0"/>
              <a:t>25/03/2021</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281242973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3" name="Footer Placeholder 2"/>
          <p:cNvSpPr>
            <a:spLocks noGrp="1"/>
          </p:cNvSpPr>
          <p:nvPr>
            <p:ph type="ftr" sz="quarter" idx="11"/>
          </p:nvPr>
        </p:nvSpPr>
        <p:spPr/>
        <p:txBody>
          <a:bodyPr/>
          <a:lstStyle/>
          <a:p>
            <a:endParaRPr lang="ms-MY">
              <a:solidFill>
                <a:prstClr val="black">
                  <a:tint val="75000"/>
                </a:prstClr>
              </a:solidFill>
            </a:endParaRPr>
          </a:p>
        </p:txBody>
      </p:sp>
      <p:sp>
        <p:nvSpPr>
          <p:cNvPr id="4" name="Slide Number Placeholder 3"/>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65757299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ms-MY"/>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97238477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ms-MY"/>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ms-MY"/>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6" name="Footer Placeholder 5"/>
          <p:cNvSpPr>
            <a:spLocks noGrp="1"/>
          </p:cNvSpPr>
          <p:nvPr>
            <p:ph type="ftr" sz="quarter" idx="11"/>
          </p:nvPr>
        </p:nvSpPr>
        <p:spPr/>
        <p:txBody>
          <a:bodyPr/>
          <a:lstStyle/>
          <a:p>
            <a:endParaRPr lang="ms-MY">
              <a:solidFill>
                <a:prstClr val="black">
                  <a:tint val="75000"/>
                </a:prstClr>
              </a:solidFill>
            </a:endParaRPr>
          </a:p>
        </p:txBody>
      </p:sp>
      <p:sp>
        <p:nvSpPr>
          <p:cNvPr id="7" name="Slide Number Placeholder 6"/>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114147909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ms-MY"/>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6847593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ms-MY"/>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10"/>
          </p:nvPr>
        </p:nvSpPr>
        <p:spPr/>
        <p:txBody>
          <a:body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5" name="Footer Placeholder 4"/>
          <p:cNvSpPr>
            <a:spLocks noGrp="1"/>
          </p:cNvSpPr>
          <p:nvPr>
            <p:ph type="ftr" sz="quarter" idx="11"/>
          </p:nvPr>
        </p:nvSpPr>
        <p:spPr/>
        <p:txBody>
          <a:bodyPr/>
          <a:lstStyle/>
          <a:p>
            <a:endParaRPr lang="ms-MY">
              <a:solidFill>
                <a:prstClr val="black">
                  <a:tint val="75000"/>
                </a:prstClr>
              </a:solidFill>
            </a:endParaRPr>
          </a:p>
        </p:txBody>
      </p:sp>
      <p:sp>
        <p:nvSpPr>
          <p:cNvPr id="6" name="Slide Number Placeholder 5"/>
          <p:cNvSpPr>
            <a:spLocks noGrp="1"/>
          </p:cNvSpPr>
          <p:nvPr>
            <p:ph type="sldNum" sz="quarter" idx="12"/>
          </p:nvPr>
        </p:nvSpPr>
        <p:spPr/>
        <p:txBody>
          <a:body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81135080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AU"/>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634E253-4CB5-46BB-A772-BFD1C66B4DA1}" type="datetimeFigureOut">
              <a:rPr lang="en-AU"/>
              <a:pPr>
                <a:defRPr/>
              </a:pPr>
              <a:t>25/03/2021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DA4CCEA5-25BF-4655-896A-C5B6434E6292}" type="slidenum">
              <a:rPr lang="en-AU"/>
              <a:pPr>
                <a:defRPr/>
              </a:pPr>
              <a:t>‹#›</a:t>
            </a:fld>
            <a:endParaRPr lang="en-AU"/>
          </a:p>
        </p:txBody>
      </p:sp>
    </p:spTree>
    <p:extLst>
      <p:ext uri="{BB962C8B-B14F-4D97-AF65-F5344CB8AC3E}">
        <p14:creationId xmlns:p14="http://schemas.microsoft.com/office/powerpoint/2010/main" val="297361605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BE3E3C1D-93EF-4AF3-86D6-B553BB02257C}" type="datetimeFigureOut">
              <a:rPr lang="en-AU"/>
              <a:pPr>
                <a:defRPr/>
              </a:pPr>
              <a:t>25/03/2021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B0FB128-C0CF-40E6-A657-7B6749A04E8D}" type="slidenum">
              <a:rPr lang="en-AU"/>
              <a:pPr>
                <a:defRPr/>
              </a:pPr>
              <a:t>‹#›</a:t>
            </a:fld>
            <a:endParaRPr lang="en-AU"/>
          </a:p>
        </p:txBody>
      </p:sp>
    </p:spTree>
    <p:extLst>
      <p:ext uri="{BB962C8B-B14F-4D97-AF65-F5344CB8AC3E}">
        <p14:creationId xmlns:p14="http://schemas.microsoft.com/office/powerpoint/2010/main" val="180904858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AU"/>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42FCC47-E82F-4337-A14A-888D552DAFFA}" type="datetimeFigureOut">
              <a:rPr lang="en-AU"/>
              <a:pPr>
                <a:defRPr/>
              </a:pPr>
              <a:t>25/03/2021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F039126-2932-4EAD-99C5-37F8345E914D}" type="slidenum">
              <a:rPr lang="en-AU"/>
              <a:pPr>
                <a:defRPr/>
              </a:pPr>
              <a:t>‹#›</a:t>
            </a:fld>
            <a:endParaRPr lang="en-AU"/>
          </a:p>
        </p:txBody>
      </p:sp>
    </p:spTree>
    <p:extLst>
      <p:ext uri="{BB962C8B-B14F-4D97-AF65-F5344CB8AC3E}">
        <p14:creationId xmlns:p14="http://schemas.microsoft.com/office/powerpoint/2010/main" val="22703623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2109924-8365-4BDD-9CC7-8D8CC48B4F67}" type="datetimeFigureOut">
              <a:rPr lang="en-AU"/>
              <a:pPr>
                <a:defRPr/>
              </a:pPr>
              <a:t>25/03/2021</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3C6DD17C-AFBD-4424-8393-00D927B931C1}" type="slidenum">
              <a:rPr lang="en-AU"/>
              <a:pPr>
                <a:defRPr/>
              </a:pPr>
              <a:t>‹#›</a:t>
            </a:fld>
            <a:endParaRPr lang="en-AU"/>
          </a:p>
        </p:txBody>
      </p:sp>
    </p:spTree>
    <p:extLst>
      <p:ext uri="{BB962C8B-B14F-4D97-AF65-F5344CB8AC3E}">
        <p14:creationId xmlns:p14="http://schemas.microsoft.com/office/powerpoint/2010/main" val="2681244053"/>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494E52F-D2C2-4EED-BA68-4A8A559F3419}" type="datetimeFigureOut">
              <a:rPr lang="en-AU"/>
              <a:pPr>
                <a:defRPr/>
              </a:pPr>
              <a:t>25/03/2021</a:t>
            </a:fld>
            <a:endParaRPr lang="en-AU"/>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1C735BE-2474-44FD-BEE0-8BD0C3766884}" type="slidenum">
              <a:rPr lang="en-AU"/>
              <a:pPr>
                <a:defRPr/>
              </a:pPr>
              <a:t>‹#›</a:t>
            </a:fld>
            <a:endParaRPr lang="en-AU"/>
          </a:p>
        </p:txBody>
      </p:sp>
    </p:spTree>
    <p:extLst>
      <p:ext uri="{BB962C8B-B14F-4D97-AF65-F5344CB8AC3E}">
        <p14:creationId xmlns:p14="http://schemas.microsoft.com/office/powerpoint/2010/main" val="102262103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Date Placeholder 4"/>
          <p:cNvSpPr>
            <a:spLocks noGrp="1"/>
          </p:cNvSpPr>
          <p:nvPr>
            <p:ph type="dt" sz="half" idx="10"/>
          </p:nvPr>
        </p:nvSpPr>
        <p:spPr/>
        <p:txBody>
          <a:bodyPr/>
          <a:lstStyle/>
          <a:p>
            <a:fld id="{C329D5BE-52BC-4E24-A85F-4725FCECB6E5}" type="datetimeFigureOut">
              <a:rPr lang="en-AU" smtClean="0"/>
              <a:t>25/03/2021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1323035324"/>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8474247-8541-48EA-8088-854E73A0ADBD}" type="datetimeFigureOut">
              <a:rPr lang="en-AU"/>
              <a:pPr>
                <a:defRPr/>
              </a:pPr>
              <a:t>25/03/2021</a:t>
            </a:fld>
            <a:endParaRPr lang="en-AU"/>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4AE60D7-53DC-4170-8E6B-BCF77EF1A1F5}" type="slidenum">
              <a:rPr lang="en-AU"/>
              <a:pPr>
                <a:defRPr/>
              </a:pPr>
              <a:t>‹#›</a:t>
            </a:fld>
            <a:endParaRPr lang="en-AU"/>
          </a:p>
        </p:txBody>
      </p:sp>
    </p:spTree>
    <p:extLst>
      <p:ext uri="{BB962C8B-B14F-4D97-AF65-F5344CB8AC3E}">
        <p14:creationId xmlns:p14="http://schemas.microsoft.com/office/powerpoint/2010/main" val="4292842357"/>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39A64CE5-D00F-42F6-B35F-079CB3920FEB}" type="datetimeFigureOut">
              <a:rPr lang="en-AU"/>
              <a:pPr>
                <a:defRPr/>
              </a:pPr>
              <a:t>25/03/2021</a:t>
            </a:fld>
            <a:endParaRPr lang="en-AU"/>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E7D7BD7-26A7-42F5-858A-8C379118390A}" type="slidenum">
              <a:rPr lang="en-AU"/>
              <a:pPr>
                <a:defRPr/>
              </a:pPr>
              <a:t>‹#›</a:t>
            </a:fld>
            <a:endParaRPr lang="en-AU"/>
          </a:p>
        </p:txBody>
      </p:sp>
    </p:spTree>
    <p:extLst>
      <p:ext uri="{BB962C8B-B14F-4D97-AF65-F5344CB8AC3E}">
        <p14:creationId xmlns:p14="http://schemas.microsoft.com/office/powerpoint/2010/main" val="3815758214"/>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42EB1266-7593-494C-BDC1-634F3D0DC45D}" type="datetimeFigureOut">
              <a:rPr lang="en-AU"/>
              <a:pPr>
                <a:defRPr/>
              </a:pPr>
              <a:t>25/03/2021</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0891401-10A9-4546-9327-ADB95338A99B}" type="slidenum">
              <a:rPr lang="en-AU"/>
              <a:pPr>
                <a:defRPr/>
              </a:pPr>
              <a:t>‹#›</a:t>
            </a:fld>
            <a:endParaRPr lang="en-AU"/>
          </a:p>
        </p:txBody>
      </p:sp>
    </p:spTree>
    <p:extLst>
      <p:ext uri="{BB962C8B-B14F-4D97-AF65-F5344CB8AC3E}">
        <p14:creationId xmlns:p14="http://schemas.microsoft.com/office/powerpoint/2010/main" val="29043552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CF29AE9-8638-4F2D-9EC1-BD9C25EA3FF3}" type="datetimeFigureOut">
              <a:rPr lang="en-AU"/>
              <a:pPr>
                <a:defRPr/>
              </a:pPr>
              <a:t>25/03/2021</a:t>
            </a:fld>
            <a:endParaRPr lang="en-AU"/>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213BC8F-3F92-4F96-87C5-2F72ADF46B6C}" type="slidenum">
              <a:rPr lang="en-AU"/>
              <a:pPr>
                <a:defRPr/>
              </a:pPr>
              <a:t>‹#›</a:t>
            </a:fld>
            <a:endParaRPr lang="en-AU"/>
          </a:p>
        </p:txBody>
      </p:sp>
    </p:spTree>
    <p:extLst>
      <p:ext uri="{BB962C8B-B14F-4D97-AF65-F5344CB8AC3E}">
        <p14:creationId xmlns:p14="http://schemas.microsoft.com/office/powerpoint/2010/main" val="1271655251"/>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8568D120-A1FE-4570-86DB-3670EB670E0D}" type="datetimeFigureOut">
              <a:rPr lang="en-AU"/>
              <a:pPr>
                <a:defRPr/>
              </a:pPr>
              <a:t>25/03/2021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8F18B17A-EFFA-4B70-8E52-E847FE2A35BF}" type="slidenum">
              <a:rPr lang="en-AU"/>
              <a:pPr>
                <a:defRPr/>
              </a:pPr>
              <a:t>‹#›</a:t>
            </a:fld>
            <a:endParaRPr lang="en-AU"/>
          </a:p>
        </p:txBody>
      </p:sp>
    </p:spTree>
    <p:extLst>
      <p:ext uri="{BB962C8B-B14F-4D97-AF65-F5344CB8AC3E}">
        <p14:creationId xmlns:p14="http://schemas.microsoft.com/office/powerpoint/2010/main" val="279323233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AU"/>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7948622E-9975-4ADF-BF9D-8285F3E045F4}" type="datetimeFigureOut">
              <a:rPr lang="en-AU"/>
              <a:pPr>
                <a:defRPr/>
              </a:pPr>
              <a:t>25/03/2021</a:t>
            </a:fld>
            <a:endParaRPr lang="en-AU"/>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AU"/>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21BBF47B-FB2A-409A-A8E2-1DBB7CA09886}" type="slidenum">
              <a:rPr lang="en-AU"/>
              <a:pPr>
                <a:defRPr/>
              </a:pPr>
              <a:t>‹#›</a:t>
            </a:fld>
            <a:endParaRPr lang="en-AU"/>
          </a:p>
        </p:txBody>
      </p:sp>
    </p:spTree>
    <p:extLst>
      <p:ext uri="{BB962C8B-B14F-4D97-AF65-F5344CB8AC3E}">
        <p14:creationId xmlns:p14="http://schemas.microsoft.com/office/powerpoint/2010/main" val="1232548712"/>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EBE6DC0-B901-422E-9E8F-D771A05D59E9}" type="datetimeFigureOut">
              <a:rPr lang="en-US"/>
              <a:pPr>
                <a:defRPr/>
              </a:pPr>
              <a:t>3/25/2021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0BF7B297-00A8-4BFE-B045-F48D87D586BB}" type="slidenum">
              <a:rPr lang="en-US"/>
              <a:pPr>
                <a:defRPr/>
              </a:pPr>
              <a:t>‹#›</a:t>
            </a:fld>
            <a:endParaRPr lang="en-US"/>
          </a:p>
        </p:txBody>
      </p:sp>
    </p:spTree>
    <p:extLst>
      <p:ext uri="{BB962C8B-B14F-4D97-AF65-F5344CB8AC3E}">
        <p14:creationId xmlns:p14="http://schemas.microsoft.com/office/powerpoint/2010/main" val="3628525414"/>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CBD4D265-7354-4DD0-BCBB-A151E5BC4F6C}" type="datetimeFigureOut">
              <a:rPr lang="en-US"/>
              <a:pPr>
                <a:defRPr/>
              </a:pPr>
              <a:t>3/25/2021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13DA6C15-2898-43FF-B0B1-CD321AFA7D46}" type="slidenum">
              <a:rPr lang="en-US"/>
              <a:pPr>
                <a:defRPr/>
              </a:pPr>
              <a:t>‹#›</a:t>
            </a:fld>
            <a:endParaRPr lang="en-US"/>
          </a:p>
        </p:txBody>
      </p:sp>
    </p:spTree>
    <p:extLst>
      <p:ext uri="{BB962C8B-B14F-4D97-AF65-F5344CB8AC3E}">
        <p14:creationId xmlns:p14="http://schemas.microsoft.com/office/powerpoint/2010/main" val="8248724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3760D9F-36DA-4F31-B149-6F2A408E07E0}" type="datetimeFigureOut">
              <a:rPr lang="en-US"/>
              <a:pPr>
                <a:defRPr/>
              </a:pPr>
              <a:t>3/25/2021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6B7B9FF-962F-434E-86C9-7E399511D8B7}" type="slidenum">
              <a:rPr lang="en-US"/>
              <a:pPr>
                <a:defRPr/>
              </a:pPr>
              <a:t>‹#›</a:t>
            </a:fld>
            <a:endParaRPr lang="en-US"/>
          </a:p>
        </p:txBody>
      </p:sp>
    </p:spTree>
    <p:extLst>
      <p:ext uri="{BB962C8B-B14F-4D97-AF65-F5344CB8AC3E}">
        <p14:creationId xmlns:p14="http://schemas.microsoft.com/office/powerpoint/2010/main" val="2451990616"/>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DA16BBBB-525A-4F52-8748-4CEAA8105D8B}" type="datetimeFigureOut">
              <a:rPr lang="en-US"/>
              <a:pPr>
                <a:defRPr/>
              </a:pPr>
              <a:t>3/25/2021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4E300180-8DC4-47A8-87CC-80A1C1406338}" type="slidenum">
              <a:rPr lang="en-US"/>
              <a:pPr>
                <a:defRPr/>
              </a:pPr>
              <a:t>‹#›</a:t>
            </a:fld>
            <a:endParaRPr lang="en-US"/>
          </a:p>
        </p:txBody>
      </p:sp>
    </p:spTree>
    <p:extLst>
      <p:ext uri="{BB962C8B-B14F-4D97-AF65-F5344CB8AC3E}">
        <p14:creationId xmlns:p14="http://schemas.microsoft.com/office/powerpoint/2010/main" val="25198896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AU"/>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7" name="Date Placeholder 6"/>
          <p:cNvSpPr>
            <a:spLocks noGrp="1"/>
          </p:cNvSpPr>
          <p:nvPr>
            <p:ph type="dt" sz="half" idx="10"/>
          </p:nvPr>
        </p:nvSpPr>
        <p:spPr/>
        <p:txBody>
          <a:bodyPr/>
          <a:lstStyle/>
          <a:p>
            <a:fld id="{C329D5BE-52BC-4E24-A85F-4725FCECB6E5}" type="datetimeFigureOut">
              <a:rPr lang="en-AU" smtClean="0"/>
              <a:t>25/03/2021</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4029288800"/>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E1C5115F-5546-44F0-B2C5-4B8127DE16EC}" type="datetimeFigureOut">
              <a:rPr lang="en-US"/>
              <a:pPr>
                <a:defRPr/>
              </a:pPr>
              <a:t>3/25/2021</a:t>
            </a:fld>
            <a:endParaRPr lang="en-US"/>
          </a:p>
        </p:txBody>
      </p:sp>
      <p:sp>
        <p:nvSpPr>
          <p:cNvPr id="8" name="Footer Placeholder 7"/>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9" name="Slide Number Placeholder 8"/>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19DAC141-B3C9-42FB-A89D-6078F35A366A}" type="slidenum">
              <a:rPr lang="en-US"/>
              <a:pPr>
                <a:defRPr/>
              </a:pPr>
              <a:t>‹#›</a:t>
            </a:fld>
            <a:endParaRPr lang="en-US"/>
          </a:p>
        </p:txBody>
      </p:sp>
    </p:spTree>
    <p:extLst>
      <p:ext uri="{BB962C8B-B14F-4D97-AF65-F5344CB8AC3E}">
        <p14:creationId xmlns:p14="http://schemas.microsoft.com/office/powerpoint/2010/main" val="3568271032"/>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2C72B754-C04C-45C9-BF74-1A98E34DBEDC}" type="datetimeFigureOut">
              <a:rPr lang="en-US"/>
              <a:pPr>
                <a:defRPr/>
              </a:pPr>
              <a:t>3/25/2021</a:t>
            </a:fld>
            <a:endParaRPr lang="en-US"/>
          </a:p>
        </p:txBody>
      </p:sp>
      <p:sp>
        <p:nvSpPr>
          <p:cNvPr id="4" name="Footer Placeholder 3"/>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5" name="Slide Number Placeholder 4"/>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9272F93C-1AE1-49BA-859B-F23B2163B0B1}" type="slidenum">
              <a:rPr lang="en-US"/>
              <a:pPr>
                <a:defRPr/>
              </a:pPr>
              <a:t>‹#›</a:t>
            </a:fld>
            <a:endParaRPr lang="en-US"/>
          </a:p>
        </p:txBody>
      </p:sp>
    </p:spTree>
    <p:extLst>
      <p:ext uri="{BB962C8B-B14F-4D97-AF65-F5344CB8AC3E}">
        <p14:creationId xmlns:p14="http://schemas.microsoft.com/office/powerpoint/2010/main" val="89663602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E622253-A2FD-471F-83F2-4FBD811D03B2}" type="datetimeFigureOut">
              <a:rPr lang="en-US"/>
              <a:pPr>
                <a:defRPr/>
              </a:pPr>
              <a:t>3/25/2021</a:t>
            </a:fld>
            <a:endParaRPr lang="en-US"/>
          </a:p>
        </p:txBody>
      </p:sp>
      <p:sp>
        <p:nvSpPr>
          <p:cNvPr id="3" name="Footer Placeholder 2"/>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4" name="Slide Number Placeholder 3"/>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BCE5D255-BC1D-4898-A372-D7AE90F18850}" type="slidenum">
              <a:rPr lang="en-US"/>
              <a:pPr>
                <a:defRPr/>
              </a:pPr>
              <a:t>‹#›</a:t>
            </a:fld>
            <a:endParaRPr lang="en-US"/>
          </a:p>
        </p:txBody>
      </p:sp>
    </p:spTree>
    <p:extLst>
      <p:ext uri="{BB962C8B-B14F-4D97-AF65-F5344CB8AC3E}">
        <p14:creationId xmlns:p14="http://schemas.microsoft.com/office/powerpoint/2010/main" val="194721458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018A91E6-DD77-4D1E-A74B-5BAB5C194C1D}" type="datetimeFigureOut">
              <a:rPr lang="en-US"/>
              <a:pPr>
                <a:defRPr/>
              </a:pPr>
              <a:t>3/25/2021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69CC2CD4-3D77-43E9-823D-54FC462A1B85}" type="slidenum">
              <a:rPr lang="en-US"/>
              <a:pPr>
                <a:defRPr/>
              </a:pPr>
              <a:t>‹#›</a:t>
            </a:fld>
            <a:endParaRPr lang="en-US"/>
          </a:p>
        </p:txBody>
      </p:sp>
    </p:spTree>
    <p:extLst>
      <p:ext uri="{BB962C8B-B14F-4D97-AF65-F5344CB8AC3E}">
        <p14:creationId xmlns:p14="http://schemas.microsoft.com/office/powerpoint/2010/main" val="1710219916"/>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59CBEF2F-2C43-4026-8F3A-132DA4152679}" type="datetimeFigureOut">
              <a:rPr lang="en-US"/>
              <a:pPr>
                <a:defRPr/>
              </a:pPr>
              <a:t>3/25/2021</a:t>
            </a:fld>
            <a:endParaRPr lang="en-US"/>
          </a:p>
        </p:txBody>
      </p:sp>
      <p:sp>
        <p:nvSpPr>
          <p:cNvPr id="6" name="Footer Placeholder 5"/>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7" name="Slide Number Placeholder 6"/>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F7394BC-C2BB-4F90-A0AA-B5144B370555}" type="slidenum">
              <a:rPr lang="en-US"/>
              <a:pPr>
                <a:defRPr/>
              </a:pPr>
              <a:t>‹#›</a:t>
            </a:fld>
            <a:endParaRPr lang="en-US"/>
          </a:p>
        </p:txBody>
      </p:sp>
    </p:spTree>
    <p:extLst>
      <p:ext uri="{BB962C8B-B14F-4D97-AF65-F5344CB8AC3E}">
        <p14:creationId xmlns:p14="http://schemas.microsoft.com/office/powerpoint/2010/main" val="59141276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7EBF8A7-757F-417C-8774-7518F4FE573F}" type="datetimeFigureOut">
              <a:rPr lang="en-US"/>
              <a:pPr>
                <a:defRPr/>
              </a:pPr>
              <a:t>3/25/2021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7022F185-1CCF-4C49-971A-97543BE04869}" type="slidenum">
              <a:rPr lang="en-US"/>
              <a:pPr>
                <a:defRPr/>
              </a:pPr>
              <a:t>‹#›</a:t>
            </a:fld>
            <a:endParaRPr lang="en-US"/>
          </a:p>
        </p:txBody>
      </p:sp>
    </p:spTree>
    <p:extLst>
      <p:ext uri="{BB962C8B-B14F-4D97-AF65-F5344CB8AC3E}">
        <p14:creationId xmlns:p14="http://schemas.microsoft.com/office/powerpoint/2010/main" val="3663384659"/>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fontAlgn="base">
              <a:spcBef>
                <a:spcPct val="0"/>
              </a:spcBef>
              <a:spcAft>
                <a:spcPct val="0"/>
              </a:spcAft>
              <a:defRPr>
                <a:latin typeface="Calibri" pitchFamily="34" charset="0"/>
                <a:cs typeface="Arial" charset="0"/>
              </a:defRPr>
            </a:lvl1pPr>
          </a:lstStyle>
          <a:p>
            <a:pPr>
              <a:defRPr/>
            </a:pPr>
            <a:fld id="{96E45915-EFDA-40C1-9E8E-C29473530B00}" type="datetimeFigureOut">
              <a:rPr lang="en-US"/>
              <a:pPr>
                <a:defRPr/>
              </a:pPr>
              <a:t>3/25/2021</a:t>
            </a:fld>
            <a:endParaRPr lang="en-US"/>
          </a:p>
        </p:txBody>
      </p:sp>
      <p:sp>
        <p:nvSpPr>
          <p:cNvPr id="5" name="Footer Placeholder 4"/>
          <p:cNvSpPr>
            <a:spLocks noGrp="1"/>
          </p:cNvSpPr>
          <p:nvPr>
            <p:ph type="ftr" sz="quarter" idx="11"/>
          </p:nvPr>
        </p:nvSpPr>
        <p:spPr/>
        <p:txBody>
          <a:bodyPr/>
          <a:lstStyle>
            <a:lvl1pPr fontAlgn="base">
              <a:spcBef>
                <a:spcPct val="0"/>
              </a:spcBef>
              <a:spcAft>
                <a:spcPct val="0"/>
              </a:spcAft>
              <a:defRPr>
                <a:latin typeface="Calibri" pitchFamily="34" charset="0"/>
                <a:cs typeface="Arial" charset="0"/>
              </a:defRPr>
            </a:lvl1pPr>
          </a:lstStyle>
          <a:p>
            <a:pPr>
              <a:defRPr/>
            </a:pPr>
            <a:endParaRPr lang="en-US"/>
          </a:p>
        </p:txBody>
      </p:sp>
      <p:sp>
        <p:nvSpPr>
          <p:cNvPr id="6" name="Slide Number Placeholder 5"/>
          <p:cNvSpPr>
            <a:spLocks noGrp="1"/>
          </p:cNvSpPr>
          <p:nvPr>
            <p:ph type="sldNum" sz="quarter" idx="12"/>
          </p:nvPr>
        </p:nvSpPr>
        <p:spPr/>
        <p:txBody>
          <a:bodyPr/>
          <a:lstStyle>
            <a:lvl1pPr fontAlgn="base">
              <a:spcBef>
                <a:spcPct val="0"/>
              </a:spcBef>
              <a:spcAft>
                <a:spcPct val="0"/>
              </a:spcAft>
              <a:defRPr>
                <a:latin typeface="Calibri" pitchFamily="34" charset="0"/>
                <a:cs typeface="Arial" charset="0"/>
              </a:defRPr>
            </a:lvl1pPr>
          </a:lstStyle>
          <a:p>
            <a:pPr>
              <a:defRPr/>
            </a:pPr>
            <a:fld id="{FAEAB412-93E9-4786-8780-EA7B3D1324C2}" type="slidenum">
              <a:rPr lang="en-US"/>
              <a:pPr>
                <a:defRPr/>
              </a:pPr>
              <a:t>‹#›</a:t>
            </a:fld>
            <a:endParaRPr lang="en-US"/>
          </a:p>
        </p:txBody>
      </p:sp>
    </p:spTree>
    <p:extLst>
      <p:ext uri="{BB962C8B-B14F-4D97-AF65-F5344CB8AC3E}">
        <p14:creationId xmlns:p14="http://schemas.microsoft.com/office/powerpoint/2010/main" val="378486239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Big Picture">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4455CFCF-49C9-5249-B4B9-DC3418D7405D}"/>
              </a:ext>
            </a:extLst>
          </p:cNvPr>
          <p:cNvSpPr>
            <a:spLocks noGrp="1"/>
          </p:cNvSpPr>
          <p:nvPr>
            <p:ph type="pic" sz="quarter" idx="14"/>
          </p:nvPr>
        </p:nvSpPr>
        <p:spPr>
          <a:xfrm>
            <a:off x="0" y="-1"/>
            <a:ext cx="9144000" cy="6858001"/>
          </a:xfrm>
          <a:prstGeom prst="rect">
            <a:avLst/>
          </a:prstGeom>
          <a:solidFill>
            <a:schemeClr val="bg1"/>
          </a:solidFill>
          <a:effectLst/>
        </p:spPr>
        <p:txBody>
          <a:bodyPr wrap="square">
            <a:noAutofit/>
          </a:bodyPr>
          <a:lstStyle>
            <a:lvl1pPr marL="0" indent="0">
              <a:buNone/>
              <a:defRPr sz="1200" b="0" i="0">
                <a:ln>
                  <a:noFill/>
                </a:ln>
                <a:solidFill>
                  <a:schemeClr val="tx2"/>
                </a:solidFill>
                <a:latin typeface="Libre Franklin Light" pitchFamily="2" charset="77"/>
                <a:ea typeface="Roboto Regular" charset="0"/>
                <a:cs typeface="Rubik Light" panose="02000604000000020004" pitchFamily="2" charset="-79"/>
              </a:defRPr>
            </a:lvl1pPr>
          </a:lstStyle>
          <a:p>
            <a:endParaRPr lang="en-US" dirty="0"/>
          </a:p>
        </p:txBody>
      </p:sp>
    </p:spTree>
    <p:extLst>
      <p:ext uri="{BB962C8B-B14F-4D97-AF65-F5344CB8AC3E}">
        <p14:creationId xmlns:p14="http://schemas.microsoft.com/office/powerpoint/2010/main" val="4290596515"/>
      </p:ext>
    </p:extLst>
  </p:cSld>
  <p:clrMapOvr>
    <a:masterClrMapping/>
  </p:clrMapOvr>
  <p:transition advClick="0"/>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Blank - Green Watercolor">
  <p:cSld name="Blank - Green Watercolor">
    <p:bg>
      <p:bgPr>
        <a:blipFill>
          <a:blip r:embed="rId2">
            <a:alphaModFix/>
          </a:blip>
          <a:stretch>
            <a:fillRect/>
          </a:stretch>
        </a:blipFill>
        <a:effectLst/>
      </p:bgPr>
    </p:bg>
    <p:spTree>
      <p:nvGrpSpPr>
        <p:cNvPr id="1" name="Shape 70"/>
        <p:cNvGrpSpPr/>
        <p:nvPr/>
      </p:nvGrpSpPr>
      <p:grpSpPr>
        <a:xfrm>
          <a:off x="0" y="0"/>
          <a:ext cx="0" cy="0"/>
          <a:chOff x="0" y="0"/>
          <a:chExt cx="0" cy="0"/>
        </a:xfrm>
      </p:grpSpPr>
      <p:sp>
        <p:nvSpPr>
          <p:cNvPr id="71" name="Google Shape;71;p11"/>
          <p:cNvSpPr/>
          <p:nvPr/>
        </p:nvSpPr>
        <p:spPr>
          <a:xfrm>
            <a:off x="548700" y="731601"/>
            <a:ext cx="8046600" cy="5394800"/>
          </a:xfrm>
          <a:prstGeom prst="frame">
            <a:avLst>
              <a:gd name="adj1" fmla="val 637"/>
            </a:avLst>
          </a:prstGeom>
          <a:solidFill>
            <a:schemeClr val="lt1"/>
          </a:solidFill>
          <a:ln>
            <a:noFill/>
          </a:ln>
        </p:spPr>
        <p:txBody>
          <a:bodyPr spcFirstLastPara="1" wrap="square" lIns="103138" tIns="103138" rIns="103138" bIns="103138" anchor="ctr" anchorCtr="0">
            <a:noAutofit/>
          </a:bodyPr>
          <a:lstStyle/>
          <a:p>
            <a:pPr marL="0" lvl="0" indent="0" algn="l" rtl="0">
              <a:spcBef>
                <a:spcPts val="0"/>
              </a:spcBef>
              <a:spcAft>
                <a:spcPts val="0"/>
              </a:spcAft>
              <a:buNone/>
            </a:pPr>
            <a:endParaRPr/>
          </a:p>
        </p:txBody>
      </p:sp>
      <p:sp>
        <p:nvSpPr>
          <p:cNvPr id="72" name="Google Shape;72;p11"/>
          <p:cNvSpPr txBox="1">
            <a:spLocks noGrp="1"/>
          </p:cNvSpPr>
          <p:nvPr>
            <p:ph type="sldNum" idx="12"/>
          </p:nvPr>
        </p:nvSpPr>
        <p:spPr>
          <a:xfrm>
            <a:off x="4297651" y="6126402"/>
            <a:ext cx="548700" cy="731600"/>
          </a:xfrm>
          <a:prstGeom prst="rect">
            <a:avLst/>
          </a:prstGeom>
        </p:spPr>
        <p:txBody>
          <a:bodyPr spcFirstLastPara="1" wrap="square" lIns="0" tIns="0" rIns="0" bIns="0" anchor="ctr" anchorCtr="0">
            <a:noAutofit/>
          </a:bodyPr>
          <a:lstStyle>
            <a:lvl1pPr lvl="0" rtl="0">
              <a:buNone/>
              <a:defRPr>
                <a:solidFill>
                  <a:schemeClr val="lt1"/>
                </a:solidFill>
              </a:defRPr>
            </a:lvl1pPr>
            <a:lvl2pPr lvl="1" rtl="0">
              <a:buNone/>
              <a:defRPr>
                <a:solidFill>
                  <a:schemeClr val="lt1"/>
                </a:solidFill>
              </a:defRPr>
            </a:lvl2pPr>
            <a:lvl3pPr lvl="2" rtl="0">
              <a:buNone/>
              <a:defRPr>
                <a:solidFill>
                  <a:schemeClr val="lt1"/>
                </a:solidFill>
              </a:defRPr>
            </a:lvl3pPr>
            <a:lvl4pPr lvl="3" rtl="0">
              <a:buNone/>
              <a:defRPr>
                <a:solidFill>
                  <a:schemeClr val="lt1"/>
                </a:solidFill>
              </a:defRPr>
            </a:lvl4pPr>
            <a:lvl5pPr lvl="4" rtl="0">
              <a:buNone/>
              <a:defRPr>
                <a:solidFill>
                  <a:schemeClr val="lt1"/>
                </a:solidFill>
              </a:defRPr>
            </a:lvl5pPr>
            <a:lvl6pPr lvl="5" rtl="0">
              <a:buNone/>
              <a:defRPr>
                <a:solidFill>
                  <a:schemeClr val="lt1"/>
                </a:solidFill>
              </a:defRPr>
            </a:lvl6pPr>
            <a:lvl7pPr lvl="6" rtl="0">
              <a:buNone/>
              <a:defRPr>
                <a:solidFill>
                  <a:schemeClr val="lt1"/>
                </a:solidFill>
              </a:defRPr>
            </a:lvl7pPr>
            <a:lvl8pPr lvl="7" rtl="0">
              <a:buNone/>
              <a:defRPr>
                <a:solidFill>
                  <a:schemeClr val="lt1"/>
                </a:solidFill>
              </a:defRPr>
            </a:lvl8pPr>
            <a:lvl9pPr lvl="8" rtl="0">
              <a:buNone/>
              <a:defRPr>
                <a:solidFill>
                  <a:schemeClr val="lt1"/>
                </a:solidFill>
              </a:defRPr>
            </a:lvl9pPr>
          </a:lstStyle>
          <a:p>
            <a:fld id="{00000000-1234-1234-1234-123412341234}" type="slidenum">
              <a:rPr lang="en" smtClean="0"/>
              <a:pPr/>
              <a:t>‹#›</a:t>
            </a:fld>
            <a:endParaRPr lang="en"/>
          </a:p>
        </p:txBody>
      </p:sp>
      <p:pic>
        <p:nvPicPr>
          <p:cNvPr id="73" name="Google Shape;73;p11"/>
          <p:cNvPicPr preferRelativeResize="0"/>
          <p:nvPr/>
        </p:nvPicPr>
        <p:blipFill>
          <a:blip r:embed="rId3">
            <a:alphaModFix/>
          </a:blip>
          <a:stretch>
            <a:fillRect/>
          </a:stretch>
        </p:blipFill>
        <p:spPr>
          <a:xfrm>
            <a:off x="6915104" y="1"/>
            <a:ext cx="2228899" cy="2302500"/>
          </a:xfrm>
          <a:prstGeom prst="rect">
            <a:avLst/>
          </a:prstGeom>
          <a:noFill/>
          <a:ln>
            <a:noFill/>
          </a:ln>
        </p:spPr>
      </p:pic>
      <p:pic>
        <p:nvPicPr>
          <p:cNvPr id="74" name="Google Shape;74;p11"/>
          <p:cNvPicPr preferRelativeResize="0"/>
          <p:nvPr/>
        </p:nvPicPr>
        <p:blipFill>
          <a:blip r:embed="rId4">
            <a:alphaModFix/>
          </a:blip>
          <a:stretch>
            <a:fillRect/>
          </a:stretch>
        </p:blipFill>
        <p:spPr>
          <a:xfrm>
            <a:off x="1" y="4079367"/>
            <a:ext cx="2083950" cy="2778634"/>
          </a:xfrm>
          <a:prstGeom prst="rect">
            <a:avLst/>
          </a:prstGeom>
          <a:noFill/>
          <a:ln>
            <a:noFill/>
          </a:ln>
        </p:spPr>
      </p:pic>
    </p:spTree>
    <p:extLst>
      <p:ext uri="{BB962C8B-B14F-4D97-AF65-F5344CB8AC3E}">
        <p14:creationId xmlns:p14="http://schemas.microsoft.com/office/powerpoint/2010/main" val="40554915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AU"/>
          </a:p>
        </p:txBody>
      </p:sp>
      <p:sp>
        <p:nvSpPr>
          <p:cNvPr id="3" name="Date Placeholder 2"/>
          <p:cNvSpPr>
            <a:spLocks noGrp="1"/>
          </p:cNvSpPr>
          <p:nvPr>
            <p:ph type="dt" sz="half" idx="10"/>
          </p:nvPr>
        </p:nvSpPr>
        <p:spPr/>
        <p:txBody>
          <a:bodyPr/>
          <a:lstStyle/>
          <a:p>
            <a:fld id="{C329D5BE-52BC-4E24-A85F-4725FCECB6E5}" type="datetimeFigureOut">
              <a:rPr lang="en-AU" smtClean="0"/>
              <a:t>25/03/2021</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32277503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329D5BE-52BC-4E24-A85F-4725FCECB6E5}" type="datetimeFigureOut">
              <a:rPr lang="en-AU" smtClean="0"/>
              <a:t>25/03/2021</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1795692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AU"/>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9D5BE-52BC-4E24-A85F-4725FCECB6E5}" type="datetimeFigureOut">
              <a:rPr lang="en-AU" smtClean="0"/>
              <a:t>25/03/2021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247303030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AU"/>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329D5BE-52BC-4E24-A85F-4725FCECB6E5}" type="datetimeFigureOut">
              <a:rPr lang="en-AU" smtClean="0"/>
              <a:t>25/03/2021</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30A82637-433E-4137-AFC1-B4F4593734DC}" type="slidenum">
              <a:rPr lang="en-AU" smtClean="0"/>
              <a:t>‹#›</a:t>
            </a:fld>
            <a:endParaRPr lang="en-AU"/>
          </a:p>
        </p:txBody>
      </p:sp>
    </p:spTree>
    <p:extLst>
      <p:ext uri="{BB962C8B-B14F-4D97-AF65-F5344CB8AC3E}">
        <p14:creationId xmlns:p14="http://schemas.microsoft.com/office/powerpoint/2010/main" val="28155276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1.xml"/><Relationship Id="rId3" Type="http://schemas.openxmlformats.org/officeDocument/2006/relationships/slideLayout" Target="../slideLayouts/slideLayout26.xml"/><Relationship Id="rId7" Type="http://schemas.openxmlformats.org/officeDocument/2006/relationships/slideLayout" Target="../slideLayouts/slideLayout30.xml"/><Relationship Id="rId12" Type="http://schemas.openxmlformats.org/officeDocument/2006/relationships/theme" Target="../theme/theme3.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11" Type="http://schemas.openxmlformats.org/officeDocument/2006/relationships/slideLayout" Target="../slideLayouts/slideLayout34.xml"/><Relationship Id="rId5" Type="http://schemas.openxmlformats.org/officeDocument/2006/relationships/slideLayout" Target="../slideLayouts/slideLayout28.xml"/><Relationship Id="rId10" Type="http://schemas.openxmlformats.org/officeDocument/2006/relationships/slideLayout" Target="../slideLayouts/slideLayout33.xml"/><Relationship Id="rId4" Type="http://schemas.openxmlformats.org/officeDocument/2006/relationships/slideLayout" Target="../slideLayouts/slideLayout27.xml"/><Relationship Id="rId9" Type="http://schemas.openxmlformats.org/officeDocument/2006/relationships/slideLayout" Target="../slideLayouts/slideLayout3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2.xml"/><Relationship Id="rId3" Type="http://schemas.openxmlformats.org/officeDocument/2006/relationships/slideLayout" Target="../slideLayouts/slideLayout37.xml"/><Relationship Id="rId7" Type="http://schemas.openxmlformats.org/officeDocument/2006/relationships/slideLayout" Target="../slideLayouts/slideLayout41.xml"/><Relationship Id="rId12" Type="http://schemas.openxmlformats.org/officeDocument/2006/relationships/theme" Target="../theme/theme4.xml"/><Relationship Id="rId2" Type="http://schemas.openxmlformats.org/officeDocument/2006/relationships/slideLayout" Target="../slideLayouts/slideLayout36.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5" Type="http://schemas.openxmlformats.org/officeDocument/2006/relationships/slideLayout" Target="../slideLayouts/slideLayout39.xml"/><Relationship Id="rId10" Type="http://schemas.openxmlformats.org/officeDocument/2006/relationships/slideLayout" Target="../slideLayouts/slideLayout44.xml"/><Relationship Id="rId4" Type="http://schemas.openxmlformats.org/officeDocument/2006/relationships/slideLayout" Target="../slideLayouts/slideLayout38.xml"/><Relationship Id="rId9" Type="http://schemas.openxmlformats.org/officeDocument/2006/relationships/slideLayout" Target="../slideLayouts/slideLayout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AU"/>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329D5BE-52BC-4E24-A85F-4725FCECB6E5}" type="datetimeFigureOut">
              <a:rPr lang="en-AU" smtClean="0"/>
              <a:t>25/03/2021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30A82637-433E-4137-AFC1-B4F4593734DC}" type="slidenum">
              <a:rPr lang="en-AU" smtClean="0"/>
              <a:t>‹#›</a:t>
            </a:fld>
            <a:endParaRPr lang="en-AU"/>
          </a:p>
        </p:txBody>
      </p:sp>
    </p:spTree>
    <p:extLst>
      <p:ext uri="{BB962C8B-B14F-4D97-AF65-F5344CB8AC3E}">
        <p14:creationId xmlns:p14="http://schemas.microsoft.com/office/powerpoint/2010/main" val="5064180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710" r:id="rId12"/>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D390DD-A5A4-4CBF-BAC6-0873B72BA069}" type="datetimeFigureOut">
              <a:rPr lang="en-US" smtClean="0">
                <a:solidFill>
                  <a:prstClr val="black">
                    <a:tint val="75000"/>
                  </a:prstClr>
                </a:solidFill>
              </a:rPr>
              <a:pPr/>
              <a:t>3/25/2021</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D3B11F-3EA6-4F77-85B6-08CAE6B512A4}"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77863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ms-MY"/>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ms-MY"/>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3F233468-CEDD-4531-BD31-87E9320EE24A}" type="datetimeFigureOut">
              <a:rPr lang="ms-MY" smtClean="0">
                <a:solidFill>
                  <a:prstClr val="black">
                    <a:tint val="75000"/>
                  </a:prstClr>
                </a:solidFill>
              </a:rPr>
              <a:pPr/>
              <a:t>25/03/2021</a:t>
            </a:fld>
            <a:endParaRPr lang="ms-MY">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ms-MY">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FEACF648-BDAE-46CC-9E06-4E6D5C34D746}" type="slidenum">
              <a:rPr lang="ms-MY" smtClean="0">
                <a:solidFill>
                  <a:prstClr val="black">
                    <a:tint val="75000"/>
                  </a:prstClr>
                </a:solidFill>
              </a:rPr>
              <a:pPr/>
              <a:t>‹#›</a:t>
            </a:fld>
            <a:endParaRPr lang="ms-MY">
              <a:solidFill>
                <a:prstClr val="black">
                  <a:tint val="75000"/>
                </a:prstClr>
              </a:solidFill>
            </a:endParaRPr>
          </a:p>
        </p:txBody>
      </p:sp>
    </p:spTree>
    <p:extLst>
      <p:ext uri="{BB962C8B-B14F-4D97-AF65-F5344CB8AC3E}">
        <p14:creationId xmlns:p14="http://schemas.microsoft.com/office/powerpoint/2010/main" val="3968874609"/>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ms-MY"/>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0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endParaRPr lang="en-AU" smtClean="0"/>
          </a:p>
        </p:txBody>
      </p:sp>
      <p:sp>
        <p:nvSpPr>
          <p:cNvPr id="40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AU" smtClean="0"/>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7B993AE2-C212-4D95-9716-D52CDE34FDEA}" type="datetimeFigureOut">
              <a:rPr lang="en-AU"/>
              <a:pPr>
                <a:defRPr/>
              </a:pPr>
              <a:t>25/03/2021</a:t>
            </a:fld>
            <a:endParaRPr lang="en-AU"/>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AU"/>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BC768B09-C9C5-471E-AFD2-13C8AB53B994}" type="slidenum">
              <a:rPr lang="en-AU"/>
              <a:pPr>
                <a:defRPr/>
              </a:pPr>
              <a:t>‹#›</a:t>
            </a:fld>
            <a:endParaRPr lang="en-AU"/>
          </a:p>
        </p:txBody>
      </p:sp>
    </p:spTree>
    <p:extLst>
      <p:ext uri="{BB962C8B-B14F-4D97-AF65-F5344CB8AC3E}">
        <p14:creationId xmlns:p14="http://schemas.microsoft.com/office/powerpoint/2010/main" val="35766295"/>
      </p:ext>
    </p:extLst>
  </p:cSld>
  <p:clrMap bg1="lt1" tx1="dk1" bg2="lt2" tx2="dk2" accent1="accent1" accent2="accent2" accent3="accent3" accent4="accent4" accent5="accent5" accent6="accent6" hlink="hlink" folHlink="folHlink"/>
  <p:sldLayoutIdLst>
    <p:sldLayoutId id="2147483685" r:id="rId1"/>
    <p:sldLayoutId id="2147483686" r:id="rId2"/>
    <p:sldLayoutId id="2147483687" r:id="rId3"/>
    <p:sldLayoutId id="2147483688" r:id="rId4"/>
    <p:sldLayoutId id="2147483689" r:id="rId5"/>
    <p:sldLayoutId id="2147483690" r:id="rId6"/>
    <p:sldLayoutId id="2147483691" r:id="rId7"/>
    <p:sldLayoutId id="2147483692" r:id="rId8"/>
    <p:sldLayoutId id="2147483693" r:id="rId9"/>
    <p:sldLayoutId id="2147483694" r:id="rId10"/>
    <p:sldLayoutId id="2147483695"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512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512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prstClr val="black">
                    <a:tint val="75000"/>
                  </a:prstClr>
                </a:solidFill>
                <a:latin typeface="Calibri"/>
                <a:cs typeface="+mn-cs"/>
              </a:defRPr>
            </a:lvl1pPr>
          </a:lstStyle>
          <a:p>
            <a:pPr>
              <a:defRPr/>
            </a:pPr>
            <a:fld id="{0DF587A4-8C1C-4469-9F3A-6BFB5DC7C2B3}" type="datetimeFigureOut">
              <a:rPr lang="en-US"/>
              <a:pPr>
                <a:defRPr/>
              </a:pPr>
              <a:t>3/25/2021</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prstClr val="black">
                    <a:tint val="75000"/>
                  </a:prstClr>
                </a:solidFill>
                <a:latin typeface="Calibri"/>
                <a:cs typeface="+mn-cs"/>
              </a:defRPr>
            </a:lvl1pPr>
          </a:lstStyle>
          <a:p>
            <a:pPr>
              <a:defRPr/>
            </a:pPr>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fontAlgn="auto">
              <a:spcBef>
                <a:spcPts val="0"/>
              </a:spcBef>
              <a:spcAft>
                <a:spcPts val="0"/>
              </a:spcAft>
              <a:defRPr sz="1200">
                <a:solidFill>
                  <a:prstClr val="black">
                    <a:tint val="75000"/>
                  </a:prstClr>
                </a:solidFill>
                <a:latin typeface="Calibri"/>
                <a:cs typeface="+mn-cs"/>
              </a:defRPr>
            </a:lvl1pPr>
          </a:lstStyle>
          <a:p>
            <a:pPr>
              <a:defRPr/>
            </a:pPr>
            <a:fld id="{498BE4BA-68CC-4376-AA73-1D1B0CC85450}" type="slidenum">
              <a:rPr lang="en-US"/>
              <a:pPr>
                <a:defRPr/>
              </a:pPr>
              <a:t>‹#›</a:t>
            </a:fld>
            <a:endParaRPr lang="en-US"/>
          </a:p>
        </p:txBody>
      </p:sp>
    </p:spTree>
    <p:extLst>
      <p:ext uri="{BB962C8B-B14F-4D97-AF65-F5344CB8AC3E}">
        <p14:creationId xmlns:p14="http://schemas.microsoft.com/office/powerpoint/2010/main" val="1285729813"/>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5.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5.xml"/></Relationships>
</file>

<file path=ppt/slides/_rels/slide2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47.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7.xml"/></Relationships>
</file>

<file path=ppt/slides/_rels/slide2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2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47.xml"/></Relationships>
</file>

<file path=ppt/slides/_rels/slide28.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47.xml"/></Relationships>
</file>

<file path=ppt/slides/_rels/slide29.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58.xml"/></Relationships>
</file>

<file path=ppt/slides/_rels/slide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8.jpeg"/><Relationship Id="rId2" Type="http://schemas.openxmlformats.org/officeDocument/2006/relationships/image" Target="../media/image4.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792"/>
            <a:ext cx="8686800" cy="2308324"/>
          </a:xfrm>
          <a:prstGeom prst="rect">
            <a:avLst/>
          </a:prstGeom>
          <a:noFill/>
          <a:effectLst>
            <a:innerShdw blurRad="63500" dist="50800" dir="18900000">
              <a:prstClr val="black">
                <a:alpha val="50000"/>
              </a:prstClr>
            </a:innerShdw>
          </a:effectLst>
        </p:spPr>
        <p:txBody>
          <a:bodyPr wrap="square" lIns="91440" tIns="45720" rIns="91440" bIns="45720">
            <a:spAutoFit/>
          </a:bodyPr>
          <a:lstStyle/>
          <a:p>
            <a:pPr algn="ctr"/>
            <a:r>
              <a:rPr lang="en-US" sz="3600" b="1" cap="all" spc="30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Bernard MT Condensed" pitchFamily="18" charset="0"/>
              </a:rPr>
              <a:t>LARANGAN MELAKSANAKAN SESUATU WAKAF TANPA KEBENARAN MAIDAM BAGI MENGELAKKAN DIMANIPULASI OLEH PIHAK YANG TIDAK BERTANGGUNGJAWAB</a:t>
            </a:r>
            <a:endParaRPr lang="en-US" sz="3600" b="1" cap="all" spc="30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Bernard MT Condensed" pitchFamily="18" charset="0"/>
            </a:endParaRPr>
          </a:p>
        </p:txBody>
      </p:sp>
      <p:sp>
        <p:nvSpPr>
          <p:cNvPr id="3" name="Rectangle 2"/>
          <p:cNvSpPr/>
          <p:nvPr/>
        </p:nvSpPr>
        <p:spPr>
          <a:xfrm>
            <a:off x="152400" y="2356015"/>
            <a:ext cx="8839200" cy="4401205"/>
          </a:xfrm>
          <a:prstGeom prst="rect">
            <a:avLst/>
          </a:prstGeom>
          <a:noFill/>
        </p:spPr>
        <p:txBody>
          <a:bodyPr wrap="square" lIns="91440" tIns="45720" rIns="91440" bIns="45720">
            <a:spAutoFit/>
          </a:bodyPr>
          <a:lstStyle/>
          <a:p>
            <a:pPr algn="ctr"/>
            <a:r>
              <a:rPr lang="en-US" sz="2800" b="1" u="sng" spc="0"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Menurut</a:t>
            </a:r>
            <a:r>
              <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2800" b="1" u="sng" spc="0"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Enakmen</a:t>
            </a:r>
            <a:r>
              <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2800" b="1" u="sng" spc="0"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Wakaf</a:t>
            </a:r>
            <a:r>
              <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(Terengganu) 2016, </a:t>
            </a:r>
            <a:r>
              <a:rPr lang="en-US" sz="2800" b="1" u="sng" spc="0"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Seksyen</a:t>
            </a:r>
            <a:r>
              <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45</a:t>
            </a:r>
          </a:p>
          <a:p>
            <a:pPr algn="ctr"/>
            <a:endPar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endParaRPr>
          </a:p>
          <a:p>
            <a:pPr algn="ct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Mana-mana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orang yang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mengurus</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mentadbir</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wakaf</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am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atau</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wakaf</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khas</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tanpa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kebenaran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bertulis</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daripada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majlis</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(MAIDAM)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adalah</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melakukan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sesuatu</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kesalahan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apabila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disabitkan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boleh</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dikenakan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denda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yang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tidak</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melebihi</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lima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ribu</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ringgit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atau</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dihukum</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penjara</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selama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tempoh</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tidak</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melebihi</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p>
          <a:p>
            <a:pPr algn="ct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tiga</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tahun</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atau</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kedua-duanya</a:t>
            </a:r>
            <a:endParaRPr lang="en-US" sz="3200" b="1"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endParaRPr>
          </a:p>
        </p:txBody>
      </p:sp>
    </p:spTree>
    <p:extLst>
      <p:ext uri="{BB962C8B-B14F-4D97-AF65-F5344CB8AC3E}">
        <p14:creationId xmlns:p14="http://schemas.microsoft.com/office/powerpoint/2010/main" val="3112821443"/>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6293" y="332656"/>
            <a:ext cx="8755307"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Keistimewaan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Syaaban</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ounded Rectangle 4"/>
          <p:cNvSpPr/>
          <p:nvPr/>
        </p:nvSpPr>
        <p:spPr>
          <a:xfrm>
            <a:off x="381000" y="3828256"/>
            <a:ext cx="8405760" cy="1346448"/>
          </a:xfrm>
          <a:prstGeom prst="roundRect">
            <a:avLst>
              <a:gd name="adj" fmla="val 0"/>
            </a:avLst>
          </a:prstGeom>
          <a:solidFill>
            <a:schemeClr val="accent4">
              <a:lumMod val="75000"/>
            </a:schemeClr>
          </a:solidFill>
          <a:ln/>
          <a:effectLst>
            <a:glow rad="101600">
              <a:schemeClr val="tx1">
                <a:alpha val="6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Diperbanyakkan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doa-doa</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Rounded Rectangle 5"/>
          <p:cNvSpPr/>
          <p:nvPr/>
        </p:nvSpPr>
        <p:spPr>
          <a:xfrm>
            <a:off x="381000" y="2532856"/>
            <a:ext cx="8405760" cy="1165662"/>
          </a:xfrm>
          <a:prstGeom prst="roundRect">
            <a:avLst>
              <a:gd name="adj" fmla="val 0"/>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Biasanya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disambut</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dengan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bacaan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surah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yasin</a:t>
            </a:r>
            <a:endParaRPr lang="en-US"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7" name="Right Arrow 6"/>
          <p:cNvSpPr/>
          <p:nvPr/>
        </p:nvSpPr>
        <p:spPr>
          <a:xfrm>
            <a:off x="152400" y="1061120"/>
            <a:ext cx="6477226" cy="137728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Dalamnya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terdapat</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malam</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nisfu</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Syaaban</a:t>
            </a:r>
            <a:endParaRPr lang="ms-MY" sz="2400"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9" name="Rounded Rectangle 8"/>
          <p:cNvSpPr/>
          <p:nvPr/>
        </p:nvSpPr>
        <p:spPr>
          <a:xfrm>
            <a:off x="369120" y="5327104"/>
            <a:ext cx="8405760" cy="1346448"/>
          </a:xfrm>
          <a:prstGeom prst="roundRect">
            <a:avLst>
              <a:gd name="adj" fmla="val 0"/>
            </a:avLst>
          </a:prstGeom>
          <a:solidFill>
            <a:srgbClr val="92D050"/>
          </a:solidFill>
          <a:ln/>
          <a:effectLst>
            <a:glow rad="101600">
              <a:schemeClr val="tx1">
                <a:alpha val="6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Allah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memberi</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pemerhatian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istimewa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dengan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limpahan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keampunannya</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Tree>
    <p:extLst>
      <p:ext uri="{BB962C8B-B14F-4D97-AF65-F5344CB8AC3E}">
        <p14:creationId xmlns:p14="http://schemas.microsoft.com/office/powerpoint/2010/main" val="324330902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0714" y="533400"/>
            <a:ext cx="8977086" cy="584775"/>
          </a:xfrm>
          <a:prstGeom prst="rect">
            <a:avLst/>
          </a:prstGeom>
        </p:spPr>
        <p:txBody>
          <a:bodyPr wrap="square">
            <a:spAutoFit/>
          </a:bodyPr>
          <a:lstStyle/>
          <a:p>
            <a:pPr algn="ctr" fontAlgn="auto">
              <a:spcBef>
                <a:spcPts val="0"/>
              </a:spcBef>
              <a:spcAft>
                <a:spcPts val="0"/>
              </a:spcAft>
              <a:defRPr/>
            </a:pPr>
            <a:r>
              <a:rPr lang="en-US" sz="32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Imam as-</a:t>
            </a:r>
            <a:r>
              <a:rPr lang="en-US" sz="32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Syafie</a:t>
            </a:r>
            <a:r>
              <a:rPr lang="en-US" sz="32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menyatakan</a:t>
            </a:r>
            <a:r>
              <a:rPr lang="en-US" sz="32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en-US" sz="32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ectangle 1"/>
          <p:cNvSpPr>
            <a:spLocks noChangeArrowheads="1"/>
          </p:cNvSpPr>
          <p:nvPr/>
        </p:nvSpPr>
        <p:spPr bwMode="auto">
          <a:xfrm>
            <a:off x="359532" y="1844824"/>
            <a:ext cx="8424936" cy="2554545"/>
          </a:xfrm>
          <a:prstGeom prst="rect">
            <a:avLst/>
          </a:prstGeom>
          <a:solidFill>
            <a:schemeClr val="bg1">
              <a:alpha val="86000"/>
            </a:schemeClr>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ms-MY" sz="3200" dirty="0">
                <a:solidFill>
                  <a:srgbClr val="00B050"/>
                </a:solidFill>
                <a:latin typeface="Arial Black" pitchFamily="34" charset="0"/>
              </a:rPr>
              <a:t>“Disampaikan kepada kami bahawa doa adalah mustajab pada lima malam:  malam Jumaat, malam dua hari raya, malam pertama bulan Rejab dan </a:t>
            </a:r>
            <a:r>
              <a:rPr lang="ms-MY" sz="3200" b="1" dirty="0">
                <a:solidFill>
                  <a:srgbClr val="00B050"/>
                </a:solidFill>
                <a:latin typeface="Arial Black" pitchFamily="34" charset="0"/>
              </a:rPr>
              <a:t>malam Nisfu Syaaban</a:t>
            </a:r>
            <a:r>
              <a:rPr lang="ms-MY" sz="3200" dirty="0">
                <a:solidFill>
                  <a:srgbClr val="00B050"/>
                </a:solidFill>
                <a:latin typeface="Arial Black" pitchFamily="34" charset="0"/>
              </a:rPr>
              <a:t>.</a:t>
            </a:r>
            <a:endParaRPr lang="ms-MY" dirty="0">
              <a:ln>
                <a:solidFill>
                  <a:schemeClr val="tx1"/>
                </a:solidFill>
              </a:ln>
              <a:solidFill>
                <a:srgbClr val="00B050"/>
              </a:solidFill>
              <a:effectLst>
                <a:glow rad="101600">
                  <a:schemeClr val="tx1">
                    <a:alpha val="60000"/>
                  </a:schemeClr>
                </a:glow>
              </a:effectLst>
              <a:latin typeface="Arial Black" pitchFamily="34" charset="0"/>
            </a:endParaRPr>
          </a:p>
        </p:txBody>
      </p:sp>
    </p:spTree>
    <p:extLst>
      <p:ext uri="{BB962C8B-B14F-4D97-AF65-F5344CB8AC3E}">
        <p14:creationId xmlns:p14="http://schemas.microsoft.com/office/powerpoint/2010/main" val="190484667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0714" y="533400"/>
            <a:ext cx="8977086" cy="523220"/>
          </a:xfrm>
          <a:prstGeom prst="rect">
            <a:avLst/>
          </a:prstGeom>
        </p:spPr>
        <p:txBody>
          <a:bodyPr wrap="square">
            <a:spAutoFit/>
          </a:bodyPr>
          <a:lstStyle/>
          <a:p>
            <a:pPr algn="ctr" fontAlgn="auto">
              <a:spcBef>
                <a:spcPts val="0"/>
              </a:spcBef>
              <a:spcAft>
                <a:spcPts val="0"/>
              </a:spcAft>
              <a:defRPr/>
            </a:pPr>
            <a:r>
              <a:rPr lang="en-US" sz="28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Hadith yang </a:t>
            </a:r>
            <a:r>
              <a:rPr lang="en-US" sz="28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diriwayatkan</a:t>
            </a:r>
            <a:r>
              <a:rPr lang="en-US" sz="28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oleh</a:t>
            </a:r>
            <a:r>
              <a:rPr lang="en-US" sz="28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Ibnu</a:t>
            </a:r>
            <a:r>
              <a:rPr lang="en-US" sz="28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Majah</a:t>
            </a:r>
            <a:r>
              <a:rPr lang="en-US" sz="28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en-US" sz="28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6" name="Rectangle 1"/>
          <p:cNvSpPr>
            <a:spLocks noChangeArrowheads="1"/>
          </p:cNvSpPr>
          <p:nvPr/>
        </p:nvSpPr>
        <p:spPr bwMode="auto">
          <a:xfrm>
            <a:off x="359310" y="3910213"/>
            <a:ext cx="8424936" cy="2554545"/>
          </a:xfrm>
          <a:prstGeom prst="rect">
            <a:avLst/>
          </a:prstGeom>
          <a:solidFill>
            <a:schemeClr val="bg1">
              <a:alpha val="86000"/>
            </a:schemeClr>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ms-MY" sz="3200" dirty="0">
                <a:solidFill>
                  <a:srgbClr val="00B050"/>
                </a:solidFill>
                <a:latin typeface="Arial Black" pitchFamily="34" charset="0"/>
              </a:rPr>
              <a:t>Sesungguhnya pada malam Nisfu Syaaban, Allah memerhati lalu mengampunkan seluruh makhluk-Nya kecuali orang musyrik dan orang yang bermusuhan</a:t>
            </a:r>
            <a:endParaRPr lang="ms-MY" dirty="0">
              <a:ln>
                <a:solidFill>
                  <a:schemeClr val="tx1"/>
                </a:solidFill>
              </a:ln>
              <a:solidFill>
                <a:srgbClr val="00B050"/>
              </a:solidFill>
              <a:effectLst>
                <a:glow rad="101600">
                  <a:schemeClr val="tx1">
                    <a:alpha val="60000"/>
                  </a:schemeClr>
                </a:glow>
              </a:effectLst>
              <a:latin typeface="Arial Black" pitchFamily="34" charset="0"/>
            </a:endParaRPr>
          </a:p>
        </p:txBody>
      </p:sp>
      <p:sp>
        <p:nvSpPr>
          <p:cNvPr id="7" name="Rectangle 6"/>
          <p:cNvSpPr/>
          <p:nvPr/>
        </p:nvSpPr>
        <p:spPr>
          <a:xfrm>
            <a:off x="0" y="1694429"/>
            <a:ext cx="9144000" cy="1938992"/>
          </a:xfrm>
          <a:prstGeom prst="rect">
            <a:avLst/>
          </a:prstGeom>
          <a:blipFill>
            <a:blip r:embed="rId3"/>
            <a:tile tx="0" ty="0" sx="100000" sy="100000" flip="none" algn="tl"/>
          </a:blipFill>
        </p:spPr>
        <p:txBody>
          <a:bodyPr wrap="square">
            <a:spAutoFit/>
          </a:bodyPr>
          <a:lstStyle/>
          <a:p>
            <a:pPr algn="ctr" rtl="1"/>
            <a:r>
              <a:rPr lang="ar-SA" sz="6000" b="1" dirty="0">
                <a:solidFill>
                  <a:srgbClr val="FFFF00"/>
                </a:solidFill>
                <a:latin typeface="Traditional Arabic" pitchFamily="18" charset="-78"/>
                <a:cs typeface="Traditional Arabic" pitchFamily="18" charset="-78"/>
              </a:rPr>
              <a:t>إِنَّ اللهَ لَيَطَّلِعُ فِي لَيْلَةِ النِّصْفِ مِنْ شَعْبَانَ فَيَغْفِرُ لِجَمِيْعِ </a:t>
            </a:r>
            <a:r>
              <a:rPr lang="ar-SA" sz="6000" b="1" dirty="0" smtClean="0">
                <a:solidFill>
                  <a:srgbClr val="FFFF00"/>
                </a:solidFill>
                <a:latin typeface="Traditional Arabic" pitchFamily="18" charset="-78"/>
                <a:cs typeface="Traditional Arabic" pitchFamily="18" charset="-78"/>
              </a:rPr>
              <a:t>خَلْقِهِ،</a:t>
            </a:r>
            <a:r>
              <a:rPr lang="en-US" sz="6000" b="1" dirty="0" smtClean="0">
                <a:solidFill>
                  <a:srgbClr val="FFFF00"/>
                </a:solidFill>
                <a:latin typeface="Traditional Arabic" pitchFamily="18" charset="-78"/>
                <a:cs typeface="Traditional Arabic" pitchFamily="18" charset="-78"/>
              </a:rPr>
              <a:t> </a:t>
            </a:r>
            <a:r>
              <a:rPr lang="ar-SA" sz="6000" b="1" dirty="0" smtClean="0">
                <a:solidFill>
                  <a:srgbClr val="FFFF00"/>
                </a:solidFill>
                <a:latin typeface="Traditional Arabic" pitchFamily="18" charset="-78"/>
                <a:cs typeface="Traditional Arabic" pitchFamily="18" charset="-78"/>
              </a:rPr>
              <a:t>إِلا </a:t>
            </a:r>
            <a:r>
              <a:rPr lang="ar-SA" sz="6000" b="1" dirty="0">
                <a:solidFill>
                  <a:srgbClr val="FFFF00"/>
                </a:solidFill>
                <a:latin typeface="Traditional Arabic" pitchFamily="18" charset="-78"/>
                <a:cs typeface="Traditional Arabic" pitchFamily="18" charset="-78"/>
              </a:rPr>
              <a:t>لِمُشْرِكٍ أَوْ مُشَاحِنٍ</a:t>
            </a:r>
            <a:endParaRPr lang="en-US" sz="6000" dirty="0">
              <a:solidFill>
                <a:srgbClr val="FFFF00"/>
              </a:solidFill>
              <a:latin typeface="Traditional Arabic" pitchFamily="18" charset="-78"/>
              <a:cs typeface="Traditional Arabic" pitchFamily="18" charset="-78"/>
            </a:endParaRPr>
          </a:p>
        </p:txBody>
      </p:sp>
    </p:spTree>
    <p:extLst>
      <p:ext uri="{BB962C8B-B14F-4D97-AF65-F5344CB8AC3E}">
        <p14:creationId xmlns:p14="http://schemas.microsoft.com/office/powerpoint/2010/main" val="288761209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0201" y="329369"/>
            <a:ext cx="8847584" cy="707886"/>
          </a:xfrm>
          <a:prstGeom prst="rect">
            <a:avLst/>
          </a:prstGeom>
        </p:spPr>
        <p:txBody>
          <a:bodyPr wrap="square">
            <a:spAutoFit/>
          </a:bodyPr>
          <a:lstStyle/>
          <a:p>
            <a:pPr algn="ctr" fontAlgn="auto">
              <a:spcBef>
                <a:spcPts val="0"/>
              </a:spcBef>
              <a:spcAft>
                <a:spcPts val="0"/>
              </a:spcAft>
              <a:defRPr/>
            </a:pPr>
            <a:r>
              <a:rPr lang="en-US" sz="4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Kesimpulan</a:t>
            </a:r>
            <a:endParaRPr lang="en-US" sz="4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ounded Rectangle 4"/>
          <p:cNvSpPr/>
          <p:nvPr/>
        </p:nvSpPr>
        <p:spPr>
          <a:xfrm>
            <a:off x="1272952" y="1304000"/>
            <a:ext cx="6400800" cy="828856"/>
          </a:xfrm>
          <a:prstGeom prst="roundRect">
            <a:avLst>
              <a:gd name="adj" fmla="val 0"/>
            </a:avLst>
          </a:prstGeom>
          <a:ln/>
        </p:spPr>
        <p:style>
          <a:lnRef idx="1">
            <a:schemeClr val="accent3"/>
          </a:lnRef>
          <a:fillRef idx="2">
            <a:schemeClr val="accent3"/>
          </a:fillRef>
          <a:effectRef idx="1">
            <a:schemeClr val="accent3"/>
          </a:effectRef>
          <a:fontRef idx="minor">
            <a:schemeClr val="dk1"/>
          </a:fontRef>
        </p:style>
        <p:txBody>
          <a:bodyPr anchor="ctr"/>
          <a:lstStyle/>
          <a:p>
            <a:pPr algn="ctr">
              <a:defRPr/>
            </a:pPr>
            <a:r>
              <a:rPr lang="en-US" sz="2400" dirty="0">
                <a:latin typeface="Arial Black" pitchFamily="34" charset="0"/>
              </a:rPr>
              <a:t>t</a:t>
            </a:r>
            <a:r>
              <a:rPr lang="ms-MY" sz="2400" dirty="0">
                <a:latin typeface="Arial Black" pitchFamily="34" charset="0"/>
              </a:rPr>
              <a:t>ingkatkan ketaatan kepada Allah</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Rounded Rectangle 5"/>
          <p:cNvSpPr/>
          <p:nvPr/>
        </p:nvSpPr>
        <p:spPr>
          <a:xfrm>
            <a:off x="1267660" y="2348880"/>
            <a:ext cx="6400800" cy="656456"/>
          </a:xfrm>
          <a:prstGeom prst="roundRect">
            <a:avLst>
              <a:gd name="adj" fmla="val 0"/>
            </a:avLst>
          </a:prstGeom>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ms-MY" sz="2400" dirty="0">
                <a:latin typeface="Arial Black" pitchFamily="34" charset="0"/>
              </a:rPr>
              <a:t>mensucikan diri daripada syirik </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7" name="Rounded Rectangle 6"/>
          <p:cNvSpPr/>
          <p:nvPr/>
        </p:nvSpPr>
        <p:spPr>
          <a:xfrm>
            <a:off x="1250713" y="3212976"/>
            <a:ext cx="6400800" cy="1080120"/>
          </a:xfrm>
          <a:prstGeom prst="roundRect">
            <a:avLst>
              <a:gd name="adj" fmla="val 0"/>
            </a:avLst>
          </a:prstGeom>
          <a:solidFill>
            <a:srgbClr val="00B0F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ms-MY" sz="2400" dirty="0">
                <a:latin typeface="Arial Black" pitchFamily="34" charset="0"/>
              </a:rPr>
              <a:t>memperbaiki </a:t>
            </a:r>
            <a:r>
              <a:rPr lang="ms-MY" sz="2400" dirty="0" smtClean="0">
                <a:latin typeface="Arial Black" pitchFamily="34" charset="0"/>
              </a:rPr>
              <a:t>dan eratkan tali </a:t>
            </a:r>
            <a:r>
              <a:rPr lang="ms-MY" sz="2400" dirty="0">
                <a:latin typeface="Arial Black" pitchFamily="34" charset="0"/>
              </a:rPr>
              <a:t>persaudaraan sesama kita</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8" name="Rounded Rectangle 7"/>
          <p:cNvSpPr/>
          <p:nvPr/>
        </p:nvSpPr>
        <p:spPr>
          <a:xfrm>
            <a:off x="1250713" y="4581128"/>
            <a:ext cx="6400800" cy="1656184"/>
          </a:xfrm>
          <a:prstGeom prst="roundRect">
            <a:avLst>
              <a:gd name="adj" fmla="val 0"/>
            </a:avLst>
          </a:prstGeom>
          <a:solidFill>
            <a:srgbClr val="92D050"/>
          </a:solidFill>
          <a:ln/>
        </p:spPr>
        <p:style>
          <a:lnRef idx="1">
            <a:schemeClr val="accent2"/>
          </a:lnRef>
          <a:fillRef idx="2">
            <a:schemeClr val="accent2"/>
          </a:fillRef>
          <a:effectRef idx="1">
            <a:schemeClr val="accent2"/>
          </a:effectRef>
          <a:fontRef idx="minor">
            <a:schemeClr val="dk1"/>
          </a:fontRef>
        </p:style>
        <p:txBody>
          <a:bodyPr anchor="ctr"/>
          <a:lstStyle/>
          <a:p>
            <a:pPr algn="ctr">
              <a:defRPr/>
            </a:pPr>
            <a:r>
              <a:rPr lang="en-US" sz="2400" dirty="0" smtClean="0">
                <a:latin typeface="Arial Black" pitchFamily="34" charset="0"/>
              </a:rPr>
              <a:t>j</a:t>
            </a:r>
            <a:r>
              <a:rPr lang="ms-MY" sz="2400" dirty="0">
                <a:latin typeface="Arial Black" pitchFamily="34" charset="0"/>
              </a:rPr>
              <a:t>adikanlah Syaaban sebagai persiapan menyambut </a:t>
            </a:r>
            <a:r>
              <a:rPr lang="ms-MY" sz="2400" dirty="0" smtClean="0">
                <a:latin typeface="Arial Black" pitchFamily="34" charset="0"/>
              </a:rPr>
              <a:t>Ramadhanmperbaiki</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4514" y="304800"/>
            <a:ext cx="8977086" cy="1015663"/>
          </a:xfrm>
          <a:prstGeom prst="rect">
            <a:avLst/>
          </a:prstGeom>
        </p:spPr>
        <p:txBody>
          <a:bodyPr wrap="square">
            <a:spAutoFit/>
          </a:bodyPr>
          <a:lstStyle/>
          <a:p>
            <a:pPr algn="ctr" fontAlgn="auto">
              <a:spcBef>
                <a:spcPts val="0"/>
              </a:spcBef>
              <a:spcAft>
                <a:spcPts val="0"/>
              </a:spcAft>
              <a:defRPr/>
            </a:pPr>
            <a:r>
              <a:rPr lang="en-US" sz="30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Firman</a:t>
            </a:r>
            <a:r>
              <a:rPr lang="en-US" sz="30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a:t>
            </a:r>
            <a:r>
              <a:rPr lang="en-US" sz="30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Taala</a:t>
            </a:r>
            <a:r>
              <a:rPr lang="en-US" sz="30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Dalam</a:t>
            </a:r>
            <a:r>
              <a:rPr lang="en-US" sz="30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30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Surah al-</a:t>
            </a:r>
            <a:r>
              <a:rPr lang="en-US" sz="30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Anbiya</a:t>
            </a:r>
            <a:r>
              <a:rPr lang="en-US" sz="30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Ayat</a:t>
            </a:r>
            <a:r>
              <a:rPr lang="en-US" sz="30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94</a:t>
            </a:r>
            <a:endParaRPr lang="en-US" sz="30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0" y="1670209"/>
            <a:ext cx="9144000" cy="1938992"/>
          </a:xfrm>
          <a:prstGeom prst="rect">
            <a:avLst/>
          </a:prstGeom>
          <a:solidFill>
            <a:schemeClr val="tx1">
              <a:alpha val="32000"/>
            </a:schemeClr>
          </a:solidFill>
        </p:spPr>
        <p:txBody>
          <a:bodyPr wrap="square">
            <a:spAutoFit/>
          </a:bodyPr>
          <a:lstStyle/>
          <a:p>
            <a:pPr algn="ctr"/>
            <a:r>
              <a:rPr lang="ar-SA" sz="6000" b="1" dirty="0">
                <a:solidFill>
                  <a:srgbClr val="FFFF00"/>
                </a:solidFill>
                <a:latin typeface="Traditional Arabic" pitchFamily="18" charset="-78"/>
                <a:cs typeface="Traditional Arabic" pitchFamily="18" charset="-78"/>
              </a:rPr>
              <a:t>فَمَنْ يَعْمَلْ مِنَ الصَّالِحَاتِ وَهُوَ مُؤْمِنٌ فَلَا كُفْرَانَ لِسَعْيِهِ وَإِنَّا لَهُ كَاتِبُونَ</a:t>
            </a:r>
            <a:endParaRPr lang="ms-MY" sz="54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6" name="Rectangle 1"/>
          <p:cNvSpPr>
            <a:spLocks noChangeArrowheads="1"/>
          </p:cNvSpPr>
          <p:nvPr/>
        </p:nvSpPr>
        <p:spPr bwMode="auto">
          <a:xfrm>
            <a:off x="0" y="4298723"/>
            <a:ext cx="9144000" cy="2246769"/>
          </a:xfrm>
          <a:prstGeom prst="rect">
            <a:avLst/>
          </a:prstGeom>
          <a:solidFill>
            <a:schemeClr val="lt1">
              <a:alpha val="49000"/>
            </a:schemeClr>
          </a:solidFill>
          <a:ln>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en-US" sz="2800" b="1" dirty="0" err="1">
                <a:latin typeface="Arial Black" pitchFamily="34" charset="0"/>
              </a:rPr>
              <a:t>Dengan</a:t>
            </a:r>
            <a:r>
              <a:rPr lang="en-US" sz="2800" b="1" dirty="0">
                <a:latin typeface="Arial Black" pitchFamily="34" charset="0"/>
              </a:rPr>
              <a:t> yang </a:t>
            </a:r>
            <a:r>
              <a:rPr lang="en-US" sz="2800" b="1" dirty="0" err="1">
                <a:latin typeface="Arial Black" pitchFamily="34" charset="0"/>
              </a:rPr>
              <a:t>demikian</a:t>
            </a:r>
            <a:r>
              <a:rPr lang="en-US" sz="2800" b="1" dirty="0">
                <a:latin typeface="Arial Black" pitchFamily="34" charset="0"/>
              </a:rPr>
              <a:t>, </a:t>
            </a:r>
            <a:r>
              <a:rPr lang="en-US" sz="2800" b="1" dirty="0" err="1">
                <a:latin typeface="Arial Black" pitchFamily="34" charset="0"/>
              </a:rPr>
              <a:t>sesiapa</a:t>
            </a:r>
            <a:r>
              <a:rPr lang="en-US" sz="2800" b="1" dirty="0">
                <a:latin typeface="Arial Black" pitchFamily="34" charset="0"/>
              </a:rPr>
              <a:t> yang </a:t>
            </a:r>
            <a:r>
              <a:rPr lang="en-US" sz="2800" b="1" dirty="0" err="1">
                <a:latin typeface="Arial Black" pitchFamily="34" charset="0"/>
              </a:rPr>
              <a:t>mengerjakan</a:t>
            </a:r>
            <a:r>
              <a:rPr lang="en-US" sz="2800" b="1" dirty="0">
                <a:latin typeface="Arial Black" pitchFamily="34" charset="0"/>
              </a:rPr>
              <a:t> </a:t>
            </a:r>
            <a:r>
              <a:rPr lang="en-US" sz="2800" b="1" dirty="0" err="1">
                <a:latin typeface="Arial Black" pitchFamily="34" charset="0"/>
              </a:rPr>
              <a:t>sesuatu</a:t>
            </a:r>
            <a:r>
              <a:rPr lang="en-US" sz="2800" b="1" dirty="0">
                <a:latin typeface="Arial Black" pitchFamily="34" charset="0"/>
              </a:rPr>
              <a:t> </a:t>
            </a:r>
            <a:r>
              <a:rPr lang="en-US" sz="2800" b="1" dirty="0" err="1" smtClean="0">
                <a:latin typeface="Arial Black" pitchFamily="34" charset="0"/>
              </a:rPr>
              <a:t>amal</a:t>
            </a:r>
            <a:r>
              <a:rPr lang="en-US" sz="2800" b="1" dirty="0" smtClean="0">
                <a:latin typeface="Arial Black" pitchFamily="34" charset="0"/>
              </a:rPr>
              <a:t> </a:t>
            </a:r>
            <a:r>
              <a:rPr lang="en-US" sz="2800" b="1" dirty="0" err="1">
                <a:latin typeface="Arial Black" pitchFamily="34" charset="0"/>
              </a:rPr>
              <a:t>kebaikan</a:t>
            </a:r>
            <a:r>
              <a:rPr lang="en-US" sz="2800" b="1" dirty="0">
                <a:latin typeface="Arial Black" pitchFamily="34" charset="0"/>
              </a:rPr>
              <a:t>, </a:t>
            </a:r>
            <a:r>
              <a:rPr lang="en-US" sz="2800" b="1" dirty="0" err="1" smtClean="0">
                <a:latin typeface="Arial Black" pitchFamily="34" charset="0"/>
              </a:rPr>
              <a:t>sedang</a:t>
            </a:r>
            <a:r>
              <a:rPr lang="en-US" sz="2800" b="1" dirty="0" smtClean="0">
                <a:latin typeface="Arial Black" pitchFamily="34" charset="0"/>
              </a:rPr>
              <a:t> </a:t>
            </a:r>
            <a:r>
              <a:rPr lang="en-US" sz="2800" b="1" dirty="0" err="1">
                <a:latin typeface="Arial Black" pitchFamily="34" charset="0"/>
              </a:rPr>
              <a:t>ia</a:t>
            </a:r>
            <a:r>
              <a:rPr lang="en-US" sz="2800" b="1" dirty="0">
                <a:latin typeface="Arial Black" pitchFamily="34" charset="0"/>
              </a:rPr>
              <a:t> </a:t>
            </a:r>
            <a:r>
              <a:rPr lang="en-US" sz="2800" b="1" dirty="0" err="1">
                <a:latin typeface="Arial Black" pitchFamily="34" charset="0"/>
              </a:rPr>
              <a:t>beriman</a:t>
            </a:r>
            <a:r>
              <a:rPr lang="en-US" sz="2800" b="1" dirty="0">
                <a:latin typeface="Arial Black" pitchFamily="34" charset="0"/>
              </a:rPr>
              <a:t>, </a:t>
            </a:r>
            <a:r>
              <a:rPr lang="en-US" sz="2800" b="1" dirty="0" err="1">
                <a:latin typeface="Arial Black" pitchFamily="34" charset="0"/>
              </a:rPr>
              <a:t>maka</a:t>
            </a:r>
            <a:r>
              <a:rPr lang="en-US" sz="2800" b="1" dirty="0">
                <a:latin typeface="Arial Black" pitchFamily="34" charset="0"/>
              </a:rPr>
              <a:t> </a:t>
            </a:r>
            <a:r>
              <a:rPr lang="en-US" sz="2800" b="1" dirty="0" err="1">
                <a:latin typeface="Arial Black" pitchFamily="34" charset="0"/>
              </a:rPr>
              <a:t>tidaklah</a:t>
            </a:r>
            <a:r>
              <a:rPr lang="en-US" sz="2800" b="1" dirty="0">
                <a:latin typeface="Arial Black" pitchFamily="34" charset="0"/>
              </a:rPr>
              <a:t> </a:t>
            </a:r>
            <a:r>
              <a:rPr lang="en-US" sz="2800" b="1" dirty="0" err="1">
                <a:latin typeface="Arial Black" pitchFamily="34" charset="0"/>
              </a:rPr>
              <a:t>disia-siakan</a:t>
            </a:r>
            <a:r>
              <a:rPr lang="en-US" sz="2800" b="1" dirty="0">
                <a:latin typeface="Arial Black" pitchFamily="34" charset="0"/>
              </a:rPr>
              <a:t> </a:t>
            </a:r>
            <a:r>
              <a:rPr lang="en-US" sz="2800" b="1" dirty="0" err="1">
                <a:latin typeface="Arial Black" pitchFamily="34" charset="0"/>
              </a:rPr>
              <a:t>amal</a:t>
            </a:r>
            <a:r>
              <a:rPr lang="en-US" sz="2800" b="1" dirty="0">
                <a:latin typeface="Arial Black" pitchFamily="34" charset="0"/>
              </a:rPr>
              <a:t> </a:t>
            </a:r>
            <a:r>
              <a:rPr lang="en-US" sz="2800" b="1" dirty="0" err="1">
                <a:latin typeface="Arial Black" pitchFamily="34" charset="0"/>
              </a:rPr>
              <a:t>usahanya</a:t>
            </a:r>
            <a:r>
              <a:rPr lang="en-US" sz="2800" b="1" dirty="0" smtClean="0">
                <a:latin typeface="Arial Black" pitchFamily="34" charset="0"/>
              </a:rPr>
              <a:t>; </a:t>
            </a:r>
            <a:r>
              <a:rPr lang="en-US" sz="2800" b="1" dirty="0" err="1">
                <a:latin typeface="Arial Black" pitchFamily="34" charset="0"/>
              </a:rPr>
              <a:t>dan</a:t>
            </a:r>
            <a:r>
              <a:rPr lang="en-US" sz="2800" b="1" dirty="0">
                <a:latin typeface="Arial Black" pitchFamily="34" charset="0"/>
              </a:rPr>
              <a:t> </a:t>
            </a:r>
            <a:r>
              <a:rPr lang="en-US" sz="2800" b="1" dirty="0" err="1">
                <a:latin typeface="Arial Black" pitchFamily="34" charset="0"/>
              </a:rPr>
              <a:t>sesungguhnya</a:t>
            </a:r>
            <a:r>
              <a:rPr lang="en-US" sz="2800" b="1" dirty="0">
                <a:latin typeface="Arial Black" pitchFamily="34" charset="0"/>
              </a:rPr>
              <a:t> Kami </a:t>
            </a:r>
            <a:r>
              <a:rPr lang="en-US" sz="2800" b="1" dirty="0" err="1">
                <a:latin typeface="Arial Black" pitchFamily="34" charset="0"/>
              </a:rPr>
              <a:t>tetap</a:t>
            </a:r>
            <a:r>
              <a:rPr lang="en-US" sz="2800" b="1" dirty="0">
                <a:latin typeface="Arial Black" pitchFamily="34" charset="0"/>
              </a:rPr>
              <a:t> </a:t>
            </a:r>
            <a:r>
              <a:rPr lang="en-US" sz="2800" b="1" dirty="0" err="1">
                <a:latin typeface="Arial Black" pitchFamily="34" charset="0"/>
              </a:rPr>
              <a:t>menulisnya</a:t>
            </a:r>
            <a:endParaRPr kumimoji="0" lang="ms-MY" sz="2400" b="1" i="0" u="none" strike="noStrike" cap="none" normalizeH="0" baseline="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79512" y="1628800"/>
            <a:ext cx="8763000" cy="3477875"/>
          </a:xfrm>
          <a:prstGeom prst="rect">
            <a:avLst/>
          </a:prstGeom>
          <a:noFill/>
        </p:spPr>
        <p:txBody>
          <a:bodyPr wrap="square">
            <a:spAutoFit/>
          </a:bodyPr>
          <a:lstStyle/>
          <a:p>
            <a:pPr lvl="0" algn="ctr" rtl="1">
              <a:defRPr/>
            </a:pPr>
            <a:r>
              <a:rPr lang="ar-SA" sz="4400" b="1" kern="0" dirty="0">
                <a:ln w="3175" cmpd="sng">
                  <a:noFill/>
                  <a:prstDash val="solid"/>
                </a:ln>
                <a:solidFill>
                  <a:srgbClr val="FFFF00"/>
                </a:solidFill>
                <a:effectLst>
                  <a:glow rad="101600">
                    <a:sysClr val="windowText" lastClr="000000">
                      <a:alpha val="60000"/>
                    </a:sysClr>
                  </a:glow>
                  <a:outerShdw blurRad="63500" dir="3600000" algn="tl" rotWithShape="0">
                    <a:srgbClr val="000000">
                      <a:alpha val="70000"/>
                    </a:srgbClr>
                  </a:outerShdw>
                </a:effectLst>
                <a:ea typeface="Times New Roman"/>
                <a:cs typeface="Traditional Arabic" pitchFamily="2" charset="-78"/>
              </a:rPr>
              <a:t>بَارَكَ اللهُ ِلىْ وَلَكُمْ بِالْقُرْءَانِ الْعَظِيْمِ، وَنَفَعَنِى وَإِيَّاكُمْ بِمَا فِيْهِ مِنَ الأَيَاتِ وَالذِّكْرِ الْحَكِيْمِ، وَتَقَبَّلَ مِنِّي وَمِنْكُمْ تِلاوَتَهُ إِنَّهُ هُوَ السَّمِيعُ الْعَلِيْمُ. أَقُوْلُ قَوْلِيْ هَذَا وَأَسْتَغْفِرُ اللهَ الْعَظِيْمَ لِيْ وَلَكُمْ، وَلِسَائِرِ الْمُسْلِمِيْنَ وَالْمُسْلِمَاتِ، وَالْمُؤْمِنِيْنَ وَالْمُؤْمِنَاتِ فَاسْتَغْفِرُوْهُ، إِنَّهُ هُوَ الْغَفُوْرُ </a:t>
            </a:r>
            <a:r>
              <a:rPr lang="ar-SA" sz="4400" b="1" kern="0" dirty="0" smtClean="0">
                <a:ln w="3175" cmpd="sng">
                  <a:noFill/>
                  <a:prstDash val="solid"/>
                </a:ln>
                <a:solidFill>
                  <a:srgbClr val="FFFF00"/>
                </a:solidFill>
                <a:effectLst>
                  <a:glow rad="101600">
                    <a:sysClr val="windowText" lastClr="000000">
                      <a:alpha val="60000"/>
                    </a:sysClr>
                  </a:glow>
                  <a:outerShdw blurRad="63500" dir="3600000" algn="tl" rotWithShape="0">
                    <a:srgbClr val="000000">
                      <a:alpha val="70000"/>
                    </a:srgbClr>
                  </a:outerShdw>
                </a:effectLst>
                <a:ea typeface="Times New Roman"/>
                <a:cs typeface="Traditional Arabic" pitchFamily="2" charset="-78"/>
              </a:rPr>
              <a:t>الرَّحِيْمُ.</a:t>
            </a:r>
            <a:endParaRPr lang="en-MY" sz="4400" b="1" kern="0" dirty="0">
              <a:ln w="3175" cmpd="sng">
                <a:noFill/>
                <a:prstDash val="solid"/>
              </a:ln>
              <a:solidFill>
                <a:srgbClr val="FFFF00"/>
              </a:solidFill>
              <a:effectLst>
                <a:glow rad="101600">
                  <a:sysClr val="windowText" lastClr="000000">
                    <a:alpha val="60000"/>
                  </a:sysClr>
                </a:glow>
                <a:outerShdw blurRad="63500" dir="3600000" algn="tl" rotWithShape="0">
                  <a:srgbClr val="000000">
                    <a:alpha val="70000"/>
                  </a:srgbClr>
                </a:outerShdw>
              </a:effectLst>
              <a:cs typeface="Traditional Arabic" pitchFamily="2" charset="-78"/>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cstate="print">
            <a:lum/>
          </a:blip>
          <a:srcRect/>
          <a:stretch>
            <a:fillRect t="-1000" b="-1000"/>
          </a:stretch>
        </a:blipFill>
        <a:effectLst/>
      </p:bgPr>
    </p:bg>
    <p:spTree>
      <p:nvGrpSpPr>
        <p:cNvPr id="1" name=""/>
        <p:cNvGrpSpPr/>
        <p:nvPr/>
      </p:nvGrpSpPr>
      <p:grpSpPr>
        <a:xfrm>
          <a:off x="0" y="0"/>
          <a:ext cx="0" cy="0"/>
          <a:chOff x="0" y="0"/>
          <a:chExt cx="0" cy="0"/>
        </a:xfrm>
      </p:grpSpPr>
      <p:sp>
        <p:nvSpPr>
          <p:cNvPr id="4" name="Rectangle 3"/>
          <p:cNvSpPr/>
          <p:nvPr/>
        </p:nvSpPr>
        <p:spPr>
          <a:xfrm>
            <a:off x="533400" y="1219200"/>
            <a:ext cx="8153400" cy="5078313"/>
          </a:xfrm>
          <a:prstGeom prst="rect">
            <a:avLst/>
          </a:prstGeom>
          <a:noFill/>
        </p:spPr>
        <p:txBody>
          <a:bodyPr wrap="square">
            <a:spAutoFit/>
          </a:bodyPr>
          <a:lstStyle/>
          <a:p>
            <a:pPr algn="ctr">
              <a:defRPr/>
            </a:pP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Rabbal</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Aalamin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Tuhan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Yang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Memperkenankan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Doa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Orang-orang</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Taat</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Berilah</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Taufik</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Kami</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p>
          <a:p>
            <a:pPr algn="ctr">
              <a:defRPr/>
            </a:pP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Di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Dalam</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Mentaatimu</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Ampunilah</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Kepada</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endPar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a:p>
            <a:pPr algn="ct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Mereka</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Yang </a:t>
            </a:r>
          </a:p>
          <a:p>
            <a:pPr algn="ct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Memohon</a:t>
            </a:r>
            <a:r>
              <a:rPr lang="en-US" sz="3600" b="1" dirty="0"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 </a:t>
            </a:r>
            <a:r>
              <a:rPr lang="en-US" sz="3600" b="1" dirty="0" err="1">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Keampunan</a:t>
            </a:r>
            <a:r>
              <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t>
            </a:r>
          </a:p>
          <a:p>
            <a:pPr algn="ctr">
              <a:defRPr/>
            </a:pPr>
            <a:r>
              <a:rPr lang="en-US" sz="3600" b="1" dirty="0" err="1" smtClean="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rPr>
              <a:t>Aamiin</a:t>
            </a:r>
            <a:endParaRPr lang="en-US" sz="3600" b="1" dirty="0">
              <a:ln w="28575">
                <a:solidFill>
                  <a:prstClr val="black"/>
                </a:solidFill>
              </a:ln>
              <a:solidFill>
                <a:prstClr val="white"/>
              </a:solidFill>
              <a:effectLst>
                <a:glow rad="101600">
                  <a:prstClr val="black">
                    <a:alpha val="60000"/>
                  </a:prstClr>
                </a:glow>
                <a:outerShdw blurRad="38100" dist="38100" dir="2700000" algn="tl">
                  <a:srgbClr val="C0C0C0"/>
                </a:outerShdw>
              </a:effectLst>
              <a:latin typeface="Arial Black" pitchFamily="34" charset="0"/>
              <a:cs typeface="Arial" charset="0"/>
            </a:endParaRPr>
          </a:p>
        </p:txBody>
      </p:sp>
      <p:sp>
        <p:nvSpPr>
          <p:cNvPr id="5" name="Rectangle 4"/>
          <p:cNvSpPr/>
          <p:nvPr/>
        </p:nvSpPr>
        <p:spPr>
          <a:xfrm>
            <a:off x="0" y="282339"/>
            <a:ext cx="9144000" cy="646331"/>
          </a:xfrm>
          <a:prstGeom prst="rect">
            <a:avLst/>
          </a:prstGeom>
          <a:gradFill flip="none" rotWithShape="1">
            <a:gsLst>
              <a:gs pos="0">
                <a:srgbClr val="FF6600">
                  <a:shade val="30000"/>
                  <a:satMod val="115000"/>
                </a:srgbClr>
              </a:gs>
              <a:gs pos="50000">
                <a:srgbClr val="FF6600">
                  <a:shade val="67500"/>
                  <a:satMod val="115000"/>
                </a:srgbClr>
              </a:gs>
              <a:gs pos="100000">
                <a:srgbClr val="FF6600">
                  <a:shade val="100000"/>
                  <a:satMod val="115000"/>
                </a:srgbClr>
              </a:gs>
            </a:gsLst>
            <a:lin ang="16200000" scaled="1"/>
            <a:tileRect/>
          </a:gradFill>
        </p:spPr>
        <p:txBody>
          <a:bodyPr wrap="square">
            <a:spAutoFit/>
          </a:bodyPr>
          <a:lstStyle/>
          <a:p>
            <a:pPr algn="ctr">
              <a:defRPr/>
            </a:pP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Doa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Antara</a:t>
            </a:r>
            <a:r>
              <a:rPr lang="en-US" sz="3600" dirty="0" smtClean="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Dua</a:t>
            </a:r>
            <a:r>
              <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 </a:t>
            </a:r>
            <a:r>
              <a:rPr lang="en-US" sz="3600" dirty="0" err="1">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rPr>
              <a:t>Khutbah</a:t>
            </a:r>
            <a:endParaRPr lang="en-US" sz="3600" dirty="0">
              <a:ln w="18415" cmpd="sng">
                <a:solidFill>
                  <a:srgbClr val="FFFFFF"/>
                </a:solidFill>
                <a:prstDash val="solid"/>
              </a:ln>
              <a:solidFill>
                <a:srgbClr val="FFFF00"/>
              </a:solidFill>
              <a:effectLst>
                <a:glow rad="101600">
                  <a:prstClr val="black">
                    <a:alpha val="60000"/>
                  </a:prstClr>
                </a:glow>
                <a:outerShdw blurRad="63500" dir="3600000" algn="tl" rotWithShape="0">
                  <a:srgbClr val="000000">
                    <a:alpha val="70000"/>
                  </a:srgbClr>
                </a:outerShdw>
              </a:effectLst>
              <a:latin typeface="Aharoni" pitchFamily="2" charset="-79"/>
              <a:cs typeface="Aharoni" pitchFamily="2" charset="-79"/>
            </a:endParaRPr>
          </a:p>
        </p:txBody>
      </p:sp>
    </p:spTree>
    <p:extLst>
      <p:ext uri="{BB962C8B-B14F-4D97-AF65-F5344CB8AC3E}">
        <p14:creationId xmlns:p14="http://schemas.microsoft.com/office/powerpoint/2010/main" val="814288756"/>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0"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par>
                                <p:cTn id="8" presetID="9"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dissolve">
                                      <p:cBhvr>
                                        <p:cTn id="10"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2" cstate="print"/>
          <a:srcRect/>
          <a:stretch>
            <a:fillRect/>
          </a:stretch>
        </p:blipFill>
        <p:spPr bwMode="auto">
          <a:xfrm>
            <a:off x="0" y="0"/>
            <a:ext cx="9135454" cy="6858000"/>
          </a:xfrm>
          <a:prstGeom prst="rect">
            <a:avLst/>
          </a:prstGeom>
          <a:noFill/>
          <a:ln w="9525" algn="in">
            <a:noFill/>
            <a:miter lim="800000"/>
            <a:headEnd/>
            <a:tailEnd/>
          </a:ln>
          <a:effectLst/>
        </p:spPr>
      </p:pic>
    </p:spTree>
    <p:extLst>
      <p:ext uri="{BB962C8B-B14F-4D97-AF65-F5344CB8AC3E}">
        <p14:creationId xmlns:p14="http://schemas.microsoft.com/office/powerpoint/2010/main" val="160559698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125288" y="555848"/>
            <a:ext cx="8839200" cy="584775"/>
          </a:xfrm>
          <a:prstGeom prst="rect">
            <a:avLst/>
          </a:prstGeom>
        </p:spPr>
        <p:txBody>
          <a:bodyPr>
            <a:spAutoFit/>
          </a:bodyPr>
          <a:lstStyle/>
          <a:p>
            <a:pPr algn="ctr" fontAlgn="auto">
              <a:spcBef>
                <a:spcPts val="0"/>
              </a:spcBef>
              <a:spcAft>
                <a:spcPts val="0"/>
              </a:spcAft>
              <a:defRPr/>
            </a:pPr>
            <a:r>
              <a:rPr lang="en-US" sz="3200" dirty="0" err="1">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Pujian</a:t>
            </a:r>
            <a:r>
              <a:rPr lang="en-US" sz="3200" dirty="0">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dirty="0" err="1">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Kepada</a:t>
            </a:r>
            <a:r>
              <a:rPr lang="en-US" sz="3200" dirty="0">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Allah S.W.T.</a:t>
            </a:r>
          </a:p>
        </p:txBody>
      </p:sp>
      <p:sp>
        <p:nvSpPr>
          <p:cNvPr id="5" name="Rectangle 4"/>
          <p:cNvSpPr/>
          <p:nvPr/>
        </p:nvSpPr>
        <p:spPr>
          <a:xfrm>
            <a:off x="0" y="2032195"/>
            <a:ext cx="9144000" cy="2215991"/>
          </a:xfrm>
          <a:prstGeom prst="rect">
            <a:avLst/>
          </a:prstGeom>
          <a:noFill/>
          <a:ln>
            <a:noFill/>
          </a:ln>
        </p:spPr>
        <p:txBody>
          <a:bodyPr wrap="square">
            <a:spAutoFit/>
          </a:bodyPr>
          <a:lstStyle/>
          <a:p>
            <a:pPr algn="ctr" rtl="1" fontAlgn="auto">
              <a:spcBef>
                <a:spcPts val="0"/>
              </a:spcBef>
              <a:spcAft>
                <a:spcPts val="0"/>
              </a:spcAft>
              <a:defRPr/>
            </a:pPr>
            <a:r>
              <a:rPr lang="ar-SA" sz="13800" b="1" dirty="0" smtClean="0">
                <a:ln w="3175" cmpd="sng">
                  <a:solidFill>
                    <a:sysClr val="windowText" lastClr="000000"/>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rPr>
              <a:t>الْحَمْدُ لِلَّهِ</a:t>
            </a:r>
            <a:endParaRPr lang="en-US" sz="13800" b="1" dirty="0">
              <a:ln w="3175" cmpd="sng">
                <a:solidFill>
                  <a:sysClr val="windowText" lastClr="000000"/>
                </a:solidFill>
                <a:prstDash val="solid"/>
              </a:ln>
              <a:solidFill>
                <a:srgbClr val="FFFF00"/>
              </a:solidFill>
              <a:effectLst>
                <a:glow rad="63500">
                  <a:schemeClr val="tx1">
                    <a:alpha val="40000"/>
                  </a:schemeClr>
                </a:glow>
                <a:outerShdw blurRad="38100" dist="38100" dir="2700000" algn="tl">
                  <a:srgbClr val="000000">
                    <a:alpha val="43137"/>
                  </a:srgbClr>
                </a:outerShdw>
              </a:effectLst>
              <a:latin typeface="+mn-lt"/>
              <a:cs typeface="Traditional Arabic" pitchFamily="2" charset="-78"/>
            </a:endParaRPr>
          </a:p>
        </p:txBody>
      </p:sp>
      <p:sp>
        <p:nvSpPr>
          <p:cNvPr id="6" name="TextBox 5"/>
          <p:cNvSpPr txBox="1"/>
          <p:nvPr/>
        </p:nvSpPr>
        <p:spPr>
          <a:xfrm>
            <a:off x="304800" y="4561582"/>
            <a:ext cx="8572528" cy="1077218"/>
          </a:xfrm>
          <a:prstGeom prst="rect">
            <a:avLst/>
          </a:prstGeom>
          <a:solidFill>
            <a:schemeClr val="bg1"/>
          </a:solidFill>
          <a:ln w="12700">
            <a:solidFill>
              <a:schemeClr val="tx1"/>
            </a:solidFill>
          </a:ln>
        </p:spPr>
        <p:txBody>
          <a:bodyPr wrap="square">
            <a:spAutoFit/>
          </a:bodyPr>
          <a:lstStyle/>
          <a:p>
            <a:pPr algn="ctr" fontAlgn="auto">
              <a:spcBef>
                <a:spcPts val="0"/>
              </a:spcBef>
              <a:spcAft>
                <a:spcPts val="0"/>
              </a:spcAft>
              <a:defRPr/>
            </a:pPr>
            <a:r>
              <a:rPr lang="en-US" sz="32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3200" b="1" dirty="0" err="1">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S.W.T</a:t>
            </a:r>
            <a:r>
              <a:rPr lang="en-US" sz="32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r>
              <a:rPr lang="ar-SA" sz="3200" b="1" dirty="0" smtClean="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endParaRPr lang="en-US" sz="3200" b="1" dirty="0">
              <a:ln>
                <a:solidFill>
                  <a:schemeClr val="tx1"/>
                </a:solidFill>
              </a:ln>
              <a:solidFill>
                <a:schemeClr val="bg1"/>
              </a:solidFill>
              <a:effectLst>
                <a:glow rad="101600">
                  <a:schemeClr val="tx1">
                    <a:alpha val="6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905000"/>
            <a:ext cx="9144000" cy="1754326"/>
          </a:xfrm>
          <a:prstGeom prst="rect">
            <a:avLst/>
          </a:prstGeom>
          <a:noFill/>
        </p:spPr>
        <p:txBody>
          <a:bodyPr wrap="square">
            <a:spAutoFit/>
          </a:bodyPr>
          <a:lstStyle/>
          <a:p>
            <a:pPr algn="ctr" rtl="1"/>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وَأَشْهَدُ </a:t>
            </a:r>
            <a:r>
              <a:rPr lang="ar-SA"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أَن لَّا إِلَهَ إِلَّا اللهُ </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وَحْدَهُ</a:t>
            </a:r>
            <a:r>
              <a:rPr lang="ar-SA" sz="2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a:t>
            </a:r>
            <a:r>
              <a:rPr lang="ar-SA" sz="5400" b="1" dirty="0" smtClean="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a:t>
            </a:r>
            <a:r>
              <a:rPr lang="ar-SA"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لَا شَرِيْكَ لَهُ، وَأَشْهَدُ أَنَّ مُحَمَّدًا عَبْدُهُ</a:t>
            </a:r>
            <a:r>
              <a:rPr lang="ar-SA" sz="20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و</a:t>
            </a:r>
            <a:r>
              <a:rPr lang="ar-SA" sz="5400" b="1" dirty="0">
                <a:solidFill>
                  <a:srgbClr val="FFFF00"/>
                </a:solidFill>
                <a:effectLst>
                  <a:glow rad="101600">
                    <a:schemeClr val="tx1">
                      <a:alpha val="60000"/>
                    </a:schemeClr>
                  </a:glow>
                  <a:outerShdw blurRad="38100" dist="38100" dir="2700000" algn="tl">
                    <a:srgbClr val="000000">
                      <a:alpha val="43137"/>
                    </a:srgbClr>
                  </a:outerShdw>
                </a:effectLst>
                <a:cs typeface="Traditional Arabic" pitchFamily="2" charset="-78"/>
              </a:rPr>
              <a:t> وَرَسُوْلُه</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2" charset="-78"/>
            </a:endParaRPr>
          </a:p>
        </p:txBody>
      </p:sp>
      <p:sp>
        <p:nvSpPr>
          <p:cNvPr id="5" name="Rectangle 4"/>
          <p:cNvSpPr/>
          <p:nvPr/>
        </p:nvSpPr>
        <p:spPr>
          <a:xfrm>
            <a:off x="714348" y="533400"/>
            <a:ext cx="7500990" cy="646331"/>
          </a:xfrm>
          <a:prstGeom prst="rect">
            <a:avLst/>
          </a:prstGeom>
        </p:spPr>
        <p:txBody>
          <a:bodyPr wrap="square">
            <a:spAutoFit/>
          </a:bodyPr>
          <a:lstStyle/>
          <a:p>
            <a:pPr algn="ctr" fontAlgn="auto">
              <a:spcBef>
                <a:spcPts val="0"/>
              </a:spcBef>
              <a:spcAft>
                <a:spcPts val="0"/>
              </a:spcAft>
              <a:defRPr/>
            </a:pPr>
            <a:r>
              <a:rPr lang="en-US" sz="36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6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6" name="TextBox 5"/>
          <p:cNvSpPr txBox="1"/>
          <p:nvPr/>
        </p:nvSpPr>
        <p:spPr>
          <a:xfrm>
            <a:off x="214282" y="4230231"/>
            <a:ext cx="8643998" cy="2246769"/>
          </a:xfrm>
          <a:prstGeom prst="rect">
            <a:avLst/>
          </a:prstGeom>
          <a:solidFill>
            <a:schemeClr val="bg1"/>
          </a:solidFill>
          <a:ln w="12700">
            <a:solidFill>
              <a:schemeClr val="tx1"/>
            </a:solidFill>
          </a:ln>
        </p:spPr>
        <p:txBody>
          <a:bodyPr wrap="square">
            <a:spAutoFit/>
          </a:bodyPr>
          <a:lstStyle/>
          <a:p>
            <a:pPr algn="ctr" fontAlgn="auto">
              <a:spcBef>
                <a:spcPts val="0"/>
              </a:spcBef>
              <a:spcAft>
                <a:spcPts val="0"/>
              </a:spcAft>
              <a:defRPr/>
            </a:pP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bagiNya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aku</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hambaNya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8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rasulNya</a:t>
            </a:r>
            <a:r>
              <a:rPr lang="en-US" sz="28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t>
            </a:r>
            <a:endParaRPr lang="en-US" sz="2800" b="1" dirty="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Rectangle 8"/>
          <p:cNvSpPr/>
          <p:nvPr/>
        </p:nvSpPr>
        <p:spPr>
          <a:xfrm>
            <a:off x="87435" y="2198962"/>
            <a:ext cx="8836248" cy="3416320"/>
          </a:xfrm>
          <a:prstGeom prst="rect">
            <a:avLst/>
          </a:prstGeom>
        </p:spPr>
        <p:txBody>
          <a:bodyPr wrap="square">
            <a:spAutoFit/>
          </a:bodyPr>
          <a:lstStyle/>
          <a:p>
            <a:pPr algn="ctr" fontAlgn="auto">
              <a:spcBef>
                <a:spcPts val="0"/>
              </a:spcBef>
              <a:spcAft>
                <a:spcPts val="0"/>
              </a:spcAft>
              <a:defRPr/>
            </a:pPr>
            <a:r>
              <a:rPr lang="en-US" sz="7200" b="1" dirty="0" err="1"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Nisfu</a:t>
            </a:r>
            <a:r>
              <a:rPr lang="en-US" sz="7200" b="1" dirty="0"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 </a:t>
            </a:r>
            <a:r>
              <a:rPr lang="en-US" sz="7200" b="1" dirty="0" err="1"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Syaaban</a:t>
            </a:r>
            <a:r>
              <a:rPr lang="en-US" sz="7200" b="1" dirty="0"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 </a:t>
            </a:r>
            <a:r>
              <a:rPr lang="en-US" sz="7200" b="1" dirty="0" err="1"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Mengetuk</a:t>
            </a:r>
            <a:r>
              <a:rPr lang="en-US" sz="7200" b="1" dirty="0"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 </a:t>
            </a:r>
            <a:r>
              <a:rPr lang="en-US" sz="7200" b="1" dirty="0" err="1"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Pintu</a:t>
            </a:r>
            <a:r>
              <a:rPr lang="en-US" sz="7200" b="1" dirty="0"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 </a:t>
            </a:r>
            <a:r>
              <a:rPr lang="en-US" sz="7200" b="1" dirty="0" err="1" smtClean="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rPr>
              <a:t>Keampunan</a:t>
            </a:r>
            <a:endParaRPr lang="en-US" sz="7200" b="1" dirty="0">
              <a:ln>
                <a:solidFill>
                  <a:sysClr val="windowText" lastClr="000000"/>
                </a:solidFill>
              </a:ln>
              <a:solidFill>
                <a:srgbClr val="0070C0"/>
              </a:solidFill>
              <a:effectLst>
                <a:glow rad="101600">
                  <a:schemeClr val="tx1">
                    <a:alpha val="60000"/>
                  </a:schemeClr>
                </a:glow>
                <a:outerShdw blurRad="38100" dist="38100" dir="2700000" algn="tl">
                  <a:srgbClr val="000000">
                    <a:alpha val="43137"/>
                  </a:srgbClr>
                </a:outerShdw>
              </a:effectLst>
              <a:latin typeface="Broadway" pitchFamily="82" charset="0"/>
            </a:endParaRPr>
          </a:p>
        </p:txBody>
      </p:sp>
      <p:sp>
        <p:nvSpPr>
          <p:cNvPr id="10" name="Rectangle 9"/>
          <p:cNvSpPr/>
          <p:nvPr/>
        </p:nvSpPr>
        <p:spPr>
          <a:xfrm>
            <a:off x="924409" y="5637263"/>
            <a:ext cx="7632847" cy="954107"/>
          </a:xfrm>
          <a:prstGeom prst="rect">
            <a:avLst/>
          </a:prstGeom>
        </p:spPr>
        <p:txBody>
          <a:bodyPr wrap="square">
            <a:spAutoFit/>
          </a:bodyPr>
          <a:lstStyle/>
          <a:p>
            <a:pPr algn="ctr" fontAlgn="auto">
              <a:spcBef>
                <a:spcPts val="0"/>
              </a:spcBef>
              <a:spcAft>
                <a:spcPts val="0"/>
              </a:spcAft>
              <a:defRPr/>
            </a:pP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12 </a:t>
            </a:r>
            <a:r>
              <a:rPr lang="en-US" sz="2800" b="1" dirty="0" err="1"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Syaaban</a:t>
            </a: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sz="2800" b="1" i="1" dirty="0" err="1"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bersamaan</a:t>
            </a: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26 mac 2021M</a:t>
            </a:r>
          </a:p>
          <a:p>
            <a:pPr algn="ctr" fontAlgn="auto">
              <a:spcBef>
                <a:spcPts val="0"/>
              </a:spcBef>
              <a:spcAft>
                <a:spcPts val="0"/>
              </a:spcAft>
              <a:defRPr/>
            </a:pP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endParaRPr lang="en-US" sz="2800" b="1" dirty="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ahnschrift Condensed" pitchFamily="34" charset="0"/>
            </a:endParaRPr>
          </a:p>
        </p:txBody>
      </p:sp>
      <p:pic>
        <p:nvPicPr>
          <p:cNvPr id="7"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191000" y="-1"/>
            <a:ext cx="789572" cy="838201"/>
          </a:xfrm>
          <a:prstGeom prst="rect">
            <a:avLst/>
          </a:prstGeom>
          <a:noFill/>
          <a:ln>
            <a:noFill/>
          </a:ln>
          <a:effectLst/>
          <a:extLst>
            <a:ext uri="{909E8E84-426E-40DD-AFC4-6F175D3DCCD1}">
              <a14:hiddenFill xmlns:a14="http://schemas.microsoft.com/office/drawing/2010/main">
                <a:gradFill rotWithShape="1">
                  <a:gsLst>
                    <a:gs pos="0">
                      <a:schemeClr val="bg2">
                        <a:gamma/>
                        <a:tint val="26667"/>
                        <a:invGamma/>
                      </a:schemeClr>
                    </a:gs>
                    <a:gs pos="100000">
                      <a:schemeClr val="bg2">
                        <a:alpha val="14999"/>
                      </a:schemeClr>
                    </a:gs>
                  </a:gsLst>
                  <a:lin ang="5400000" scaled="1"/>
                </a:gradFill>
              </a14:hiddenFill>
            </a:ext>
            <a:ext uri="{91240B29-F687-4F45-9708-019B960494DF}">
              <a14:hiddenLine xmlns:a14="http://schemas.microsoft.com/office/drawing/2010/main" w="9525" cap="flat" cmpd="sng" algn="ctr">
                <a:solidFill>
                  <a:schemeClr val="tx1"/>
                </a:solidFill>
                <a:prstDash val="solid"/>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ctangle 10"/>
          <p:cNvSpPr/>
          <p:nvPr/>
        </p:nvSpPr>
        <p:spPr>
          <a:xfrm>
            <a:off x="782960" y="823866"/>
            <a:ext cx="8001000" cy="646331"/>
          </a:xfrm>
          <a:prstGeom prst="rect">
            <a:avLst/>
          </a:prstGeom>
          <a:noFill/>
        </p:spPr>
        <p:txBody>
          <a:bodyPr wrap="square" lIns="91440" tIns="45720" rIns="91440" bIns="45720">
            <a:spAutoFit/>
          </a:bodyPr>
          <a:lstStyle/>
          <a:p>
            <a:pPr algn="ct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Jabatan</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hal</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ehwal</a:t>
            </a:r>
            <a:r>
              <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 agama </a:t>
            </a:r>
            <a:r>
              <a:rPr lang="en-US" sz="3600" b="1" cap="all" spc="0" dirty="0" err="1">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rPr>
              <a:t>terengganu</a:t>
            </a:r>
            <a:endParaRPr lang="en-US" sz="3600" b="1" cap="all" spc="0" dirty="0">
              <a:ln w="9000" cmpd="sng">
                <a:solidFill>
                  <a:schemeClr val="accent4">
                    <a:shade val="50000"/>
                    <a:satMod val="120000"/>
                  </a:schemeClr>
                </a:solidFill>
                <a:prstDash val="solid"/>
              </a:ln>
              <a:solidFill>
                <a:srgbClr val="002060"/>
              </a:solidFill>
              <a:effectLst>
                <a:outerShdw blurRad="38100" dist="38100" dir="2700000" algn="tl">
                  <a:srgbClr val="000000">
                    <a:alpha val="43137"/>
                  </a:srgbClr>
                </a:outerShdw>
                <a:reflection blurRad="12700" stA="28000" endPos="45000" dist="1000" dir="5400000" sy="-100000" algn="bl" rotWithShape="0"/>
              </a:effectLst>
              <a:latin typeface="Bernard MT Condensed" pitchFamily="18" charset="0"/>
            </a:endParaRPr>
          </a:p>
        </p:txBody>
      </p:sp>
      <p:sp>
        <p:nvSpPr>
          <p:cNvPr id="12" name="Rectangle 5"/>
          <p:cNvSpPr txBox="1">
            <a:spLocks noChangeArrowheads="1"/>
          </p:cNvSpPr>
          <p:nvPr/>
        </p:nvSpPr>
        <p:spPr>
          <a:xfrm>
            <a:off x="2286000" y="1470197"/>
            <a:ext cx="4343400" cy="720080"/>
          </a:xfrm>
          <a:prstGeom prst="rect">
            <a:avLst/>
          </a:prstGeom>
        </p:spPr>
        <p:txBody>
          <a:bodyPr/>
          <a:lstStyle>
            <a:lvl1pPr marL="342900" indent="-342900" algn="l" defTabSz="914400" rtl="0" eaLnBrk="1" latinLnBrk="1"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1"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1"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1" hangingPunct="1">
              <a:spcBef>
                <a:spcPct val="20000"/>
              </a:spcBef>
              <a:buFont typeface="Arial" pitchFamily="34" charset="0"/>
              <a:buChar char="•"/>
              <a:defRPr sz="2000" kern="1200">
                <a:solidFill>
                  <a:schemeClr val="tx1"/>
                </a:solidFill>
                <a:latin typeface="+mn-lt"/>
                <a:ea typeface="+mn-ea"/>
                <a:cs typeface="+mn-cs"/>
              </a:defRPr>
            </a:lvl9pPr>
          </a:lstStyle>
          <a:p>
            <a:pPr marL="0" indent="0" algn="ctr">
              <a:buNone/>
            </a:pPr>
            <a:r>
              <a:rPr lang="en-US" sz="1600" dirty="0">
                <a:latin typeface="Arial Rounded MT Bold" pitchFamily="34" charset="0"/>
                <a:cs typeface="Arial" pitchFamily="34" charset="0"/>
              </a:rPr>
              <a:t>KHUTBAH MULTIMEDIA</a:t>
            </a:r>
          </a:p>
          <a:p>
            <a:pPr marL="0" indent="0" algn="ctr">
              <a:buNone/>
            </a:pPr>
            <a:r>
              <a:rPr lang="ms-MY" sz="1600" b="1" dirty="0">
                <a:latin typeface="Arial Rounded MT Bold" pitchFamily="34" charset="0"/>
                <a:cs typeface="Arial" pitchFamily="34" charset="0"/>
              </a:rPr>
              <a:t>Siri: </a:t>
            </a:r>
            <a:r>
              <a:rPr lang="ms-MY" sz="1600" b="1" dirty="0" smtClean="0">
                <a:latin typeface="Arial Rounded MT Bold" pitchFamily="34" charset="0"/>
                <a:cs typeface="Arial" pitchFamily="34" charset="0"/>
              </a:rPr>
              <a:t>13/2021</a:t>
            </a:r>
            <a:endParaRPr lang="en-US" sz="1600" dirty="0">
              <a:latin typeface="Arial Rounded MT Bold" pitchFamily="34" charset="0"/>
              <a:cs typeface="Arial" pitchFamily="34" charset="0"/>
            </a:endParaRPr>
          </a:p>
        </p:txBody>
      </p:sp>
    </p:spTree>
    <p:extLst>
      <p:ext uri="{BB962C8B-B14F-4D97-AF65-F5344CB8AC3E}">
        <p14:creationId xmlns:p14="http://schemas.microsoft.com/office/powerpoint/2010/main" val="12099592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66640" y="2011740"/>
            <a:ext cx="8572560" cy="1754326"/>
          </a:xfrm>
          <a:prstGeom prst="rect">
            <a:avLst/>
          </a:prstGeom>
          <a:blipFill>
            <a:blip r:embed="rId3"/>
            <a:tile tx="0" ty="0" sx="100000" sy="100000" flip="none" algn="tl"/>
          </a:blipFill>
        </p:spPr>
        <p:txBody>
          <a:bodyPr wrap="square">
            <a:spAutoFit/>
          </a:bodyPr>
          <a:lstStyle/>
          <a:p>
            <a:pPr algn="ctr" rtl="1"/>
            <a:r>
              <a:rPr lang="ar-SA" sz="5400" b="1" dirty="0">
                <a:solidFill>
                  <a:srgbClr val="FFFF00"/>
                </a:solidFill>
                <a:latin typeface="Traditional Arabic" pitchFamily="18" charset="-78"/>
                <a:cs typeface="Traditional Arabic" pitchFamily="18" charset="-78"/>
              </a:rPr>
              <a:t>اللَّهُمَّ صَلِّ وَسَلِّمْ وَبَارِكْ عَلَى سَيِّدِنَا مُحَمَّدٍ، وَعَلَى آلِهِ وَأَصْحَابِهِ وَأَتْبَاعِهِ إِلَى يَوْمِ الدِّيْنِ</a:t>
            </a:r>
            <a:endParaRPr lang="ms-MY" sz="54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5" name="TextBox 4"/>
          <p:cNvSpPr txBox="1"/>
          <p:nvPr/>
        </p:nvSpPr>
        <p:spPr>
          <a:xfrm>
            <a:off x="396106" y="4200566"/>
            <a:ext cx="8286808" cy="2246769"/>
          </a:xfrm>
          <a:prstGeom prst="rect">
            <a:avLst/>
          </a:prstGeom>
          <a:solidFill>
            <a:schemeClr val="bg1"/>
          </a:solidFill>
          <a:ln w="19050">
            <a:solidFill>
              <a:schemeClr val="tx1"/>
            </a:solidFill>
          </a:ln>
        </p:spPr>
        <p:txBody>
          <a:bodyPr wrap="square">
            <a:spAutoFit/>
          </a:bodyPr>
          <a:lstStyle/>
          <a:p>
            <a:pPr algn="ctr" fontAlgn="auto">
              <a:spcBef>
                <a:spcPts val="0"/>
              </a:spcBef>
              <a:spcAft>
                <a:spcPts val="0"/>
              </a:spcAft>
              <a:defRPr/>
            </a:pP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penghulu</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para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pengikutnya</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8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8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Kiamat</a:t>
            </a:r>
            <a:endParaRPr lang="en-US" sz="28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6" name="Rectangle 5"/>
          <p:cNvSpPr/>
          <p:nvPr/>
        </p:nvSpPr>
        <p:spPr>
          <a:xfrm>
            <a:off x="467544" y="353836"/>
            <a:ext cx="8215370" cy="954107"/>
          </a:xfrm>
          <a:prstGeom prst="rect">
            <a:avLst/>
          </a:prstGeom>
        </p:spPr>
        <p:txBody>
          <a:bodyPr wrap="square">
            <a:spAutoFit/>
          </a:bodyPr>
          <a:lstStyle/>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Selawat</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Atas</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28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28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28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804810" y="525960"/>
            <a:ext cx="750099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Takwa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ectangle 4"/>
          <p:cNvSpPr/>
          <p:nvPr/>
        </p:nvSpPr>
        <p:spPr>
          <a:xfrm>
            <a:off x="0" y="1981925"/>
            <a:ext cx="9144000" cy="2123658"/>
          </a:xfrm>
          <a:prstGeom prst="rect">
            <a:avLst/>
          </a:prstGeom>
          <a:blipFill>
            <a:blip r:embed="rId3"/>
            <a:tile tx="0" ty="0" sx="100000" sy="100000" flip="none" algn="tl"/>
          </a:blipFill>
        </p:spPr>
        <p:txBody>
          <a:bodyPr wrap="square">
            <a:spAutoFit/>
          </a:bodyPr>
          <a:lstStyle/>
          <a:p>
            <a:pPr algn="ctr" rtl="1"/>
            <a:r>
              <a:rPr lang="ar-SA" sz="6600" b="1" dirty="0">
                <a:solidFill>
                  <a:srgbClr val="FFFF00"/>
                </a:solidFill>
                <a:latin typeface="Traditional Arabic" pitchFamily="18" charset="-78"/>
                <a:cs typeface="Traditional Arabic" pitchFamily="18" charset="-78"/>
              </a:rPr>
              <a:t>اتَّقُوا اللهَ</a:t>
            </a:r>
            <a:r>
              <a:rPr lang="ar-SA" sz="6600" b="1" dirty="0" smtClean="0">
                <a:solidFill>
                  <a:srgbClr val="FFFF00"/>
                </a:solidFill>
                <a:latin typeface="Traditional Arabic" pitchFamily="18" charset="-78"/>
                <a:cs typeface="Traditional Arabic" pitchFamily="18" charset="-78"/>
              </a:rPr>
              <a:t>، </a:t>
            </a:r>
            <a:r>
              <a:rPr lang="ar-SA" sz="6600" b="1" dirty="0">
                <a:solidFill>
                  <a:srgbClr val="FFFF00"/>
                </a:solidFill>
                <a:latin typeface="Traditional Arabic" pitchFamily="18" charset="-78"/>
                <a:cs typeface="Traditional Arabic" pitchFamily="18" charset="-78"/>
              </a:rPr>
              <a:t>أُوْصِيْكُمْ وَنَفْسِيْ بِتَقْوَى اللهِ وَطَاعَتِهِ لَعَلَّكُمْ تُفْلِحُوْنَ</a:t>
            </a:r>
            <a:endParaRPr lang="ms-MY" sz="6600" b="1" dirty="0">
              <a:ln>
                <a:solidFill>
                  <a:srgbClr val="FFC000"/>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6" name="TextBox 5"/>
          <p:cNvSpPr txBox="1"/>
          <p:nvPr/>
        </p:nvSpPr>
        <p:spPr>
          <a:xfrm>
            <a:off x="152400" y="4602540"/>
            <a:ext cx="8839200" cy="2062103"/>
          </a:xfrm>
          <a:prstGeom prst="rect">
            <a:avLst/>
          </a:prstGeom>
          <a:solidFill>
            <a:schemeClr val="bg1"/>
          </a:solidFill>
          <a:ln w="9525">
            <a:solidFill>
              <a:schemeClr val="tx1"/>
            </a:solidFill>
          </a:ln>
        </p:spPr>
        <p:txBody>
          <a:bodyPr wrap="square">
            <a:spAutoFit/>
          </a:bodyPr>
          <a:lstStyle/>
          <a:p>
            <a:pPr algn="ctr" fontAlgn="auto">
              <a:spcBef>
                <a:spcPts val="0"/>
              </a:spcBef>
              <a:spcAft>
                <a:spcPts val="0"/>
              </a:spcAft>
              <a:defRPr/>
            </a:pP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Aku</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diriku</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agar </a:t>
            </a:r>
            <a:r>
              <a:rPr lang="en-US" sz="3200" b="1" dirty="0" err="1">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3200" b="1" dirty="0"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taat</a:t>
            </a:r>
            <a:r>
              <a:rPr lang="en-US" sz="3200" b="1" dirty="0"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3200" b="1" dirty="0"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Allah. </a:t>
            </a:r>
            <a:r>
              <a:rPr lang="en-US" sz="3200" b="1" dirty="0" err="1"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Moga-moga</a:t>
            </a:r>
            <a:r>
              <a:rPr lang="en-US" sz="3200" b="1" dirty="0"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3200" b="1" dirty="0"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3200" b="1" dirty="0" err="1" smtClean="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endParaRPr lang="en-US" sz="3200" b="1" dirty="0">
              <a:ln w="9525"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754"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475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388" y="1440036"/>
            <a:ext cx="8831262" cy="32131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 name="TextBox 3"/>
          <p:cNvSpPr txBox="1"/>
          <p:nvPr/>
        </p:nvSpPr>
        <p:spPr>
          <a:xfrm>
            <a:off x="5724128" y="4038600"/>
            <a:ext cx="3384260" cy="400110"/>
          </a:xfrm>
          <a:prstGeom prst="rect">
            <a:avLst/>
          </a:prstGeom>
          <a:noFill/>
        </p:spPr>
        <p:txBody>
          <a:bodyPr wrap="none">
            <a:spAutoFit/>
          </a:bodyPr>
          <a:lstStyle/>
          <a:p>
            <a:pPr algn="ctr">
              <a:defRPr/>
            </a:pP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Surah</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Al-</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Ahzab</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 </a:t>
            </a:r>
            <a:r>
              <a:rPr lang="en-US" sz="2000" i="1" kern="0" dirty="0" err="1">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Ayat</a:t>
            </a:r>
            <a:r>
              <a:rPr lang="en-US" sz="2000" i="1" kern="0" dirty="0">
                <a:ln>
                  <a:solidFill>
                    <a:srgbClr val="FFFF00"/>
                  </a:solidFill>
                </a:ln>
                <a:solidFill>
                  <a:srgbClr val="00B050"/>
                </a:solidFill>
                <a:effectLst>
                  <a:glow rad="101600">
                    <a:sysClr val="windowText" lastClr="000000">
                      <a:alpha val="60000"/>
                    </a:sysClr>
                  </a:glow>
                  <a:outerShdw blurRad="38100" dist="38100" dir="2700000" algn="tl">
                    <a:srgbClr val="000000">
                      <a:alpha val="43137"/>
                    </a:srgbClr>
                  </a:outerShdw>
                </a:effectLst>
                <a:latin typeface="Century Schoolbook" pitchFamily="18" charset="0"/>
                <a:cs typeface="Arial" pitchFamily="34" charset="0"/>
              </a:rPr>
              <a:t> 56)</a:t>
            </a:r>
          </a:p>
        </p:txBody>
      </p:sp>
      <p:sp>
        <p:nvSpPr>
          <p:cNvPr id="5" name="Rectangle 4"/>
          <p:cNvSpPr/>
          <p:nvPr/>
        </p:nvSpPr>
        <p:spPr>
          <a:xfrm>
            <a:off x="142844" y="4077072"/>
            <a:ext cx="8929654" cy="2308324"/>
          </a:xfrm>
          <a:prstGeom prst="rect">
            <a:avLst/>
          </a:prstGeom>
          <a:noFill/>
        </p:spPr>
        <p:txBody>
          <a:bodyPr>
            <a:spAutoFit/>
          </a:bodyPr>
          <a:lstStyle/>
          <a:p>
            <a:pPr algn="ctr">
              <a:defRPr/>
            </a:pP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Sesungguhnya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Allah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Taala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Dan Para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MalaikatNya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Sentiasa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Nabi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(Muhammad).</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Wahai</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Orang-orang</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Beriman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Berselawatlah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Kamu</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a:p>
            <a:pPr algn="ctr">
              <a:defRPr/>
            </a:pP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Serta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Ucapkanlah</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Salam Sejahtera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Penghormatan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Ke</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Atasnya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Dengan</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r>
              <a:rPr lang="en-US" sz="2400" b="1" dirty="0" err="1">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Sepenuhnya</a:t>
            </a:r>
            <a:r>
              <a:rPr lang="en-US" sz="2400" b="1" dirty="0">
                <a:ln>
                  <a:solidFill>
                    <a:prstClr val="black"/>
                  </a:solidFill>
                </a:ln>
                <a:solidFill>
                  <a:srgbClr val="FFFF00"/>
                </a:solidFill>
                <a:effectLst>
                  <a:glow rad="101600">
                    <a:prstClr val="black">
                      <a:alpha val="60000"/>
                    </a:prstClr>
                  </a:glow>
                  <a:outerShdw blurRad="38100" dist="38100" dir="2700000" algn="tl">
                    <a:srgbClr val="000000"/>
                  </a:outerShdw>
                </a:effectLst>
                <a:latin typeface="Arial Black" pitchFamily="34" charset="0"/>
                <a:cs typeface="Arial" charset="0"/>
              </a:rPr>
              <a:t>”. </a:t>
            </a:r>
          </a:p>
        </p:txBody>
      </p:sp>
      <p:sp>
        <p:nvSpPr>
          <p:cNvPr id="6" name="Round Diagonal Corner Rectangle 5"/>
          <p:cNvSpPr/>
          <p:nvPr/>
        </p:nvSpPr>
        <p:spPr>
          <a:xfrm>
            <a:off x="2627784" y="116633"/>
            <a:ext cx="6048672" cy="1512167"/>
          </a:xfrm>
          <a:prstGeom prst="round2DiagRect">
            <a:avLst>
              <a:gd name="adj1" fmla="val 14211"/>
              <a:gd name="adj2" fmla="val 0"/>
            </a:avLst>
          </a:prstGeom>
          <a:gradFill flip="none" rotWithShape="1">
            <a:gsLst>
              <a:gs pos="0">
                <a:srgbClr val="33CC33">
                  <a:shade val="30000"/>
                  <a:satMod val="115000"/>
                </a:srgbClr>
              </a:gs>
              <a:gs pos="50000">
                <a:srgbClr val="33CC33">
                  <a:shade val="67500"/>
                  <a:satMod val="115000"/>
                </a:srgbClr>
              </a:gs>
              <a:gs pos="100000">
                <a:srgbClr val="33CC33">
                  <a:shade val="100000"/>
                  <a:satMod val="115000"/>
                </a:srgbClr>
              </a:gs>
            </a:gsLst>
            <a:lin ang="5400000" scaled="1"/>
            <a:tileRect/>
          </a:gradFill>
          <a:ln w="28575">
            <a:solidFill>
              <a:schemeClr val="bg1"/>
            </a:solidFill>
          </a:ln>
          <a:effectLst>
            <a:glow rad="63500">
              <a:schemeClr val="tx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Selawat</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dan</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salam</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kepada</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Rasulullah</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r>
              <a:rPr lang="en-US" sz="2800" dirty="0" err="1">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s.a.w</a:t>
            </a:r>
            <a:r>
              <a:rPr lang="en-US" sz="2800" dirty="0">
                <a:ln w="18415" cmpd="sng">
                  <a:solidFill>
                    <a:prstClr val="white"/>
                  </a:solidFill>
                  <a:prstDash val="solid"/>
                </a:ln>
                <a:solidFill>
                  <a:srgbClr val="C00000"/>
                </a:solidFill>
                <a:effectLst>
                  <a:glow rad="101600">
                    <a:prstClr val="white">
                      <a:alpha val="60000"/>
                    </a:prstClr>
                  </a:glow>
                  <a:outerShdw blurRad="63500" dir="3600000" algn="tl" rotWithShape="0">
                    <a:srgbClr val="000000">
                      <a:alpha val="70000"/>
                    </a:srgbClr>
                  </a:outerShdw>
                </a:effectLst>
                <a:latin typeface="Arial Black" pitchFamily="34" charset="0"/>
              </a:rPr>
              <a:t>. </a:t>
            </a:r>
          </a:p>
        </p:txBody>
      </p:sp>
      <p:sp>
        <p:nvSpPr>
          <p:cNvPr id="7" name="Notched Right Arrow 6"/>
          <p:cNvSpPr/>
          <p:nvPr/>
        </p:nvSpPr>
        <p:spPr>
          <a:xfrm>
            <a:off x="611560" y="116632"/>
            <a:ext cx="2249238" cy="1512168"/>
          </a:xfrm>
          <a:prstGeom prst="notchedRightArrow">
            <a:avLst>
              <a:gd name="adj1" fmla="val 41162"/>
              <a:gd name="adj2" fmla="val 50000"/>
            </a:avLst>
          </a:prstGeom>
          <a:solidFill>
            <a:srgbClr val="FFFF00"/>
          </a:solidFill>
          <a:ln>
            <a:solidFill>
              <a:schemeClr val="tx1"/>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rPr>
              <a:t>Seruan</a:t>
            </a:r>
            <a:endParaRPr lang="en-US" sz="2400" dirty="0">
              <a:ln w="3175" cmpd="sng">
                <a:solidFill>
                  <a:sysClr val="windowText" lastClr="000000"/>
                </a:solidFill>
                <a:prstDash val="solid"/>
              </a:ln>
              <a:solidFill>
                <a:srgbClr val="FFFFFF"/>
              </a:solidFill>
              <a:effectLst>
                <a:glow rad="101600">
                  <a:prstClr val="black">
                    <a:alpha val="60000"/>
                  </a:prstClr>
                </a:glow>
                <a:outerShdw blurRad="63500" dir="3600000" algn="tl" rotWithShape="0">
                  <a:srgbClr val="000000">
                    <a:alpha val="70000"/>
                  </a:srgbClr>
                </a:outerShdw>
              </a:effectLst>
              <a:latin typeface="Arial Black" pitchFamily="34" charset="0"/>
            </a:endParaRPr>
          </a:p>
        </p:txBody>
      </p:sp>
    </p:spTree>
    <p:extLst>
      <p:ext uri="{BB962C8B-B14F-4D97-AF65-F5344CB8AC3E}">
        <p14:creationId xmlns:p14="http://schemas.microsoft.com/office/powerpoint/2010/main" val="37125586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1" presetClass="entr" presetSubtype="3"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3)">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6" name="Picture 5"/>
          <p:cNvPicPr>
            <a:picLocks noChangeAspect="1" noChangeArrowheads="1"/>
          </p:cNvPicPr>
          <p:nvPr/>
        </p:nvPicPr>
        <p:blipFill>
          <a:blip r:embed="rId3">
            <a:lum contrast="40000"/>
          </a:blip>
          <a:srcRect/>
          <a:stretch>
            <a:fillRect/>
          </a:stretch>
        </p:blipFill>
        <p:spPr bwMode="auto">
          <a:xfrm>
            <a:off x="0" y="1071563"/>
            <a:ext cx="8715375" cy="5286375"/>
          </a:xfrm>
          <a:prstGeom prst="rect">
            <a:avLst/>
          </a:prstGeom>
          <a:noFill/>
          <a:ln w="9525">
            <a:noFill/>
            <a:miter lim="800000"/>
            <a:headEnd/>
            <a:tailEnd/>
          </a:ln>
          <a:effectLst>
            <a:outerShdw blurRad="50800" dist="38100" dir="5400000" algn="t" rotWithShape="0">
              <a:prstClr val="black">
                <a:alpha val="40000"/>
              </a:prstClr>
            </a:outerShdw>
          </a:effectLst>
        </p:spPr>
      </p:pic>
      <p:sp>
        <p:nvSpPr>
          <p:cNvPr id="7" name="Rectangle 6"/>
          <p:cNvSpPr/>
          <p:nvPr/>
        </p:nvSpPr>
        <p:spPr>
          <a:xfrm>
            <a:off x="1" y="214290"/>
            <a:ext cx="3214679" cy="785794"/>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3600" b="1" dirty="0" err="1">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rPr>
              <a:t>Selawat</a:t>
            </a:r>
            <a:endParaRPr lang="ms-MY" sz="3600" b="1" dirty="0">
              <a:ln>
                <a:solidFill>
                  <a:prstClr val="white"/>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643713757"/>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Title 1"/>
          <p:cNvSpPr>
            <a:spLocks noGrp="1"/>
          </p:cNvSpPr>
          <p:nvPr>
            <p:ph type="title"/>
          </p:nvPr>
        </p:nvSpPr>
        <p:spPr/>
        <p:txBody>
          <a:bodyPr/>
          <a:lstStyle/>
          <a:p>
            <a:pPr eaLnBrk="1" hangingPunct="1"/>
            <a:endParaRPr lang="ms-MY" smtClean="0"/>
          </a:p>
        </p:txBody>
      </p:sp>
      <p:sp>
        <p:nvSpPr>
          <p:cNvPr id="77827" name="Content Placeholder 2"/>
          <p:cNvSpPr>
            <a:spLocks noGrp="1"/>
          </p:cNvSpPr>
          <p:nvPr>
            <p:ph idx="1"/>
          </p:nvPr>
        </p:nvSpPr>
        <p:spPr/>
        <p:txBody>
          <a:bodyPr/>
          <a:lstStyle/>
          <a:p>
            <a:pPr eaLnBrk="1" hangingPunct="1"/>
            <a:endParaRPr lang="ms-MY" smtClean="0"/>
          </a:p>
        </p:txBody>
      </p:sp>
      <p:pic>
        <p:nvPicPr>
          <p:cNvPr id="77828" name="Picture 2"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Rectangle 4"/>
          <p:cNvSpPr/>
          <p:nvPr/>
        </p:nvSpPr>
        <p:spPr>
          <a:xfrm>
            <a:off x="251520" y="3856980"/>
            <a:ext cx="8555511" cy="1938992"/>
          </a:xfrm>
          <a:prstGeom prst="rect">
            <a:avLst/>
          </a:prstGeom>
        </p:spPr>
        <p:style>
          <a:lnRef idx="1">
            <a:schemeClr val="dk1"/>
          </a:lnRef>
          <a:fillRef idx="2">
            <a:schemeClr val="dk1"/>
          </a:fillRef>
          <a:effectRef idx="1">
            <a:schemeClr val="dk1"/>
          </a:effectRef>
          <a:fontRef idx="minor">
            <a:schemeClr val="dk1"/>
          </a:fontRef>
        </p:style>
        <p:txBody>
          <a:bodyPr>
            <a:spAutoFit/>
          </a:bodyPr>
          <a:lstStyle/>
          <a:p>
            <a:pPr algn="ctr">
              <a:defRPr/>
            </a:pP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Allah,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Ampunkanlah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Dosa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Golongan</a:t>
            </a:r>
            <a:r>
              <a:rPr lang="ar-SA"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Muslimat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Mu’minin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Dan </a:t>
            </a:r>
            <a:r>
              <a:rPr lang="en-US"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Mu’minaat</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samada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masih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hidup</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atau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yang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telah</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mati</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Sesungguhnya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En</a:t>
            </a:r>
            <a:r>
              <a:rPr lang="en-US"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g</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kau</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Mendengar</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dan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Maha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Memakbulkan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segala</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r>
              <a:rPr lang="en-GB" sz="2400" b="1" dirty="0" err="1">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permintaan</a:t>
            </a:r>
            <a:r>
              <a:rPr lang="en-GB" sz="2400" b="1" dirty="0">
                <a:ln>
                  <a:solidFill>
                    <a:sysClr val="windowText" lastClr="000000"/>
                  </a:solidFill>
                </a:ln>
                <a:solidFill>
                  <a:prstClr val="white"/>
                </a:solidFill>
                <a:effectLst>
                  <a:glow rad="101600">
                    <a:prstClr val="black">
                      <a:alpha val="60000"/>
                    </a:prstClr>
                  </a:glow>
                  <a:outerShdw blurRad="38100" dist="38100" dir="2700000" algn="tl">
                    <a:srgbClr val="000000">
                      <a:alpha val="43137"/>
                    </a:srgbClr>
                  </a:outerShdw>
                </a:effectLst>
                <a:latin typeface="Arial Black" pitchFamily="34" charset="0"/>
                <a:ea typeface="Arial Unicode MS" pitchFamily="34" charset="-128"/>
                <a:cs typeface="Arial" charset="0"/>
              </a:rPr>
              <a:t>. </a:t>
            </a:r>
          </a:p>
        </p:txBody>
      </p:sp>
      <p:sp>
        <p:nvSpPr>
          <p:cNvPr id="6" name="Rectangle 5"/>
          <p:cNvSpPr/>
          <p:nvPr/>
        </p:nvSpPr>
        <p:spPr>
          <a:xfrm>
            <a:off x="250825" y="1484313"/>
            <a:ext cx="8532813" cy="2308225"/>
          </a:xfrm>
          <a:prstGeom prst="rect">
            <a:avLst/>
          </a:prstGeom>
        </p:spPr>
        <p:style>
          <a:lnRef idx="1">
            <a:schemeClr val="accent4"/>
          </a:lnRef>
          <a:fillRef idx="2">
            <a:schemeClr val="accent4"/>
          </a:fillRef>
          <a:effectRef idx="1">
            <a:schemeClr val="accent4"/>
          </a:effectRef>
          <a:fontRef idx="minor">
            <a:schemeClr val="dk1"/>
          </a:fontRef>
        </p:style>
        <p:txBody>
          <a:bodyPr>
            <a:spAutoFit/>
          </a:bodyPr>
          <a:lstStyle/>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اللَّهُمَّ اغْفِرْ </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لْمُؤْمِنِيْنَ وَالْمُؤْمِنَاتِ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وَا</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ل</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مُسْلِمِيْنَ</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وَالْمُسْلِمَاتِ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الأَحْيَاءِ مِنْهُمْ وَالأَمْوَات</a:t>
            </a:r>
            <a:r>
              <a:rPr lang="ar-SA"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a:t>
            </a:r>
            <a:r>
              <a:rPr lang="ar-EG" sz="4800" b="1" dirty="0">
                <a:solidFill>
                  <a:prstClr val="black"/>
                </a:solidFill>
                <a:effectLst>
                  <a:outerShdw blurRad="38100" dist="38100" dir="2700000" algn="tl">
                    <a:srgbClr val="000000">
                      <a:alpha val="43137"/>
                    </a:srgbClr>
                  </a:outerShdw>
                </a:effectLst>
              </a:rPr>
              <a:t> </a:t>
            </a:r>
            <a:endParaRPr lang="ar-SA" sz="4800" b="1" dirty="0">
              <a:solidFill>
                <a:prstClr val="black"/>
              </a:solidFill>
              <a:effectLst>
                <a:outerShdw blurRad="38100" dist="38100" dir="2700000" algn="tl">
                  <a:srgbClr val="000000">
                    <a:alpha val="43137"/>
                  </a:srgbClr>
                </a:outerShdw>
              </a:effectLst>
            </a:endParaRPr>
          </a:p>
          <a:p>
            <a:pPr algn="ctr" rtl="1">
              <a:defRPr/>
            </a:pPr>
            <a:r>
              <a:rPr lang="ar-EG"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إِنَّكَ سَمِيْعٌ قَرِيْبٌ مُجِيْبُ الدَّعَوَات. </a:t>
            </a:r>
            <a:endParaRPr lang="en-US" sz="48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p:txBody>
      </p:sp>
    </p:spTree>
    <p:extLst>
      <p:ext uri="{BB962C8B-B14F-4D97-AF65-F5344CB8AC3E}">
        <p14:creationId xmlns:p14="http://schemas.microsoft.com/office/powerpoint/2010/main" val="241376367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Placeholder 3">
            <a:extLst>
              <a:ext uri="{FF2B5EF4-FFF2-40B4-BE49-F238E27FC236}">
                <a16:creationId xmlns:a16="http://schemas.microsoft.com/office/drawing/2014/main" id="{4F259D50-600E-284C-81B3-E58226A7C1E2}"/>
              </a:ext>
            </a:extLst>
          </p:cNvPr>
          <p:cNvPicPr>
            <a:picLocks noGrp="1" noChangeAspect="1"/>
          </p:cNvPicPr>
          <p:nvPr>
            <p:ph type="pic" sz="quarter" idx="14"/>
          </p:nvPr>
        </p:nvPicPr>
        <p:blipFill>
          <a:blip r:embed="rId2" cstate="hqprint">
            <a:extLst>
              <a:ext uri="{28A0092B-C50C-407E-A947-70E740481C1C}">
                <a14:useLocalDpi xmlns:a14="http://schemas.microsoft.com/office/drawing/2010/main"/>
              </a:ext>
            </a:extLst>
          </a:blip>
          <a:srcRect/>
          <a:stretch>
            <a:fillRect/>
          </a:stretch>
        </p:blipFill>
        <p:spPr>
          <a:xfrm>
            <a:off x="0" y="-30173"/>
            <a:ext cx="9144000" cy="6858001"/>
          </a:xfrm>
        </p:spPr>
      </p:pic>
      <p:sp>
        <p:nvSpPr>
          <p:cNvPr id="3" name="Rectangle 2"/>
          <p:cNvSpPr/>
          <p:nvPr/>
        </p:nvSpPr>
        <p:spPr>
          <a:xfrm>
            <a:off x="4115854" y="2347"/>
            <a:ext cx="1571264" cy="830997"/>
          </a:xfrm>
          <a:prstGeom prst="rect">
            <a:avLst/>
          </a:prstGeom>
          <a:noFill/>
        </p:spPr>
        <p:txBody>
          <a:bodyPr wrap="none" lIns="91440" tIns="45720" rIns="91440" bIns="45720">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r>
              <a:rPr lang="en-US" sz="4800" b="1"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rPr>
              <a:t>DOA</a:t>
            </a:r>
            <a:endParaRPr lang="en-US" sz="4800" b="1" cap="none" spc="50" dirty="0">
              <a:ln w="11430"/>
              <a:solidFill>
                <a:srgbClr val="FF0000"/>
              </a:solidFill>
              <a:effectLst>
                <a:outerShdw blurRad="76200" dist="50800" dir="5400000" algn="tl" rotWithShape="0">
                  <a:srgbClr val="000000">
                    <a:alpha val="65000"/>
                  </a:srgbClr>
                </a:outerShdw>
              </a:effectLst>
              <a:latin typeface="Times New Roman" panose="02020603050405020304" pitchFamily="18" charset="0"/>
              <a:cs typeface="Times New Roman" panose="02020603050405020304" pitchFamily="18" charset="0"/>
            </a:endParaRPr>
          </a:p>
        </p:txBody>
      </p:sp>
      <p:sp>
        <p:nvSpPr>
          <p:cNvPr id="5" name="Title 1"/>
          <p:cNvSpPr txBox="1">
            <a:spLocks/>
          </p:cNvSpPr>
          <p:nvPr/>
        </p:nvSpPr>
        <p:spPr>
          <a:xfrm>
            <a:off x="228600" y="990599"/>
            <a:ext cx="8686800" cy="5599043"/>
          </a:xfrm>
          <a:prstGeom prst="rect">
            <a:avLst/>
          </a:prstGeom>
        </p:spPr>
        <p:txBody>
          <a:bodyPr/>
          <a:ls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a:lstStyle>
          <a:p>
            <a:pPr algn="ctr" rtl="1">
              <a:defRPr/>
            </a:pPr>
            <a:r>
              <a:rPr lang="en-US" sz="6000" b="1" dirty="0">
                <a:solidFill>
                  <a:srgbClr val="92D050"/>
                </a:solidFill>
                <a:latin typeface="Traditional Arabic" pitchFamily="18" charset="-78"/>
                <a:cs typeface="Traditional Arabic" pitchFamily="18" charset="-78"/>
              </a:rPr>
              <a:t> </a:t>
            </a:r>
            <a:r>
              <a:rPr lang="ar-SA" sz="6000" b="1" dirty="0">
                <a:solidFill>
                  <a:schemeClr val="bg1"/>
                </a:solidFill>
                <a:latin typeface="Traditional Arabic" pitchFamily="18" charset="-78"/>
                <a:cs typeface="Traditional Arabic" pitchFamily="18" charset="-78"/>
              </a:rPr>
              <a:t>اللَّهُمَّ ادْفَعْ عَنَّا الْبَلاءَ وَالْوَبَاءَ وَالْفَحْشَاءَ</a:t>
            </a:r>
            <a:r>
              <a:rPr lang="en-US" sz="6000" b="1" dirty="0">
                <a:solidFill>
                  <a:schemeClr val="bg1"/>
                </a:solidFill>
                <a:latin typeface="Traditional Arabic" pitchFamily="18" charset="-78"/>
                <a:cs typeface="Traditional Arabic" pitchFamily="18" charset="-78"/>
              </a:rPr>
              <a:t> </a:t>
            </a:r>
            <a:br>
              <a:rPr lang="en-US" sz="6000" b="1" dirty="0">
                <a:solidFill>
                  <a:schemeClr val="bg1"/>
                </a:solidFill>
                <a:latin typeface="Traditional Arabic" pitchFamily="18" charset="-78"/>
                <a:cs typeface="Traditional Arabic" pitchFamily="18" charset="-78"/>
              </a:rPr>
            </a:br>
            <a:r>
              <a:rPr lang="ar-SA" sz="6000" b="1" dirty="0">
                <a:solidFill>
                  <a:schemeClr val="bg1"/>
                </a:solidFill>
                <a:latin typeface="Traditional Arabic" pitchFamily="18" charset="-78"/>
                <a:cs typeface="Traditional Arabic" pitchFamily="18" charset="-78"/>
              </a:rPr>
              <a:t>مَا لا يَصْرِفُهُ غَيْرُكَ</a:t>
            </a:r>
            <a:r>
              <a:rPr lang="ar-SA" sz="6000" b="1" dirty="0" smtClean="0">
                <a:solidFill>
                  <a:schemeClr val="bg1"/>
                </a:solidFill>
                <a:latin typeface="Traditional Arabic" pitchFamily="18" charset="-78"/>
                <a:cs typeface="Traditional Arabic" pitchFamily="18" charset="-78"/>
              </a:rPr>
              <a:t>. </a:t>
            </a:r>
            <a:r>
              <a:rPr lang="ar-SA" sz="6000" b="1" dirty="0">
                <a:solidFill>
                  <a:schemeClr val="bg1"/>
                </a:solidFill>
                <a:latin typeface="Traditional Arabic" pitchFamily="18" charset="-78"/>
                <a:cs typeface="Traditional Arabic" pitchFamily="18" charset="-78"/>
              </a:rPr>
              <a:t>اللَّهُمَّ إِنَّا نَعُوذُ بِكَ مِنَ</a:t>
            </a:r>
            <a:r>
              <a:rPr lang="en-US" sz="6000" b="1" dirty="0">
                <a:solidFill>
                  <a:schemeClr val="bg1"/>
                </a:solidFill>
                <a:latin typeface="Traditional Arabic" pitchFamily="18" charset="-78"/>
                <a:cs typeface="Traditional Arabic" pitchFamily="18" charset="-78"/>
              </a:rPr>
              <a:t/>
            </a:r>
            <a:br>
              <a:rPr lang="en-US" sz="6000" b="1" dirty="0">
                <a:solidFill>
                  <a:schemeClr val="bg1"/>
                </a:solidFill>
                <a:latin typeface="Traditional Arabic" pitchFamily="18" charset="-78"/>
                <a:cs typeface="Traditional Arabic" pitchFamily="18" charset="-78"/>
              </a:rPr>
            </a:br>
            <a:r>
              <a:rPr lang="ar-SA" sz="6000" b="1" dirty="0">
                <a:solidFill>
                  <a:schemeClr val="bg1"/>
                </a:solidFill>
                <a:latin typeface="Traditional Arabic" pitchFamily="18" charset="-78"/>
                <a:cs typeface="Traditional Arabic" pitchFamily="18" charset="-78"/>
              </a:rPr>
              <a:t>البَرَصِ وَالْجُنُونِ وَالْجُذَامِ </a:t>
            </a:r>
            <a:endParaRPr lang="en-US" sz="6000" b="1" dirty="0" smtClean="0">
              <a:solidFill>
                <a:schemeClr val="bg1"/>
              </a:solidFill>
              <a:latin typeface="Traditional Arabic" pitchFamily="18" charset="-78"/>
              <a:cs typeface="Traditional Arabic" pitchFamily="18" charset="-78"/>
            </a:endParaRPr>
          </a:p>
          <a:p>
            <a:pPr algn="ctr" rtl="1">
              <a:defRPr/>
            </a:pPr>
            <a:r>
              <a:rPr lang="ar-SA" sz="6000" b="1" dirty="0" smtClean="0">
                <a:solidFill>
                  <a:schemeClr val="bg1"/>
                </a:solidFill>
                <a:latin typeface="Traditional Arabic" pitchFamily="18" charset="-78"/>
                <a:cs typeface="Traditional Arabic" pitchFamily="18" charset="-78"/>
              </a:rPr>
              <a:t>وَمِن </a:t>
            </a:r>
            <a:r>
              <a:rPr lang="ar-SA" sz="6000" b="1" dirty="0">
                <a:solidFill>
                  <a:schemeClr val="bg1"/>
                </a:solidFill>
                <a:latin typeface="Traditional Arabic" pitchFamily="18" charset="-78"/>
                <a:cs typeface="Traditional Arabic" pitchFamily="18" charset="-78"/>
              </a:rPr>
              <a:t>سَيِّئِ الأَسْقَامِ</a:t>
            </a:r>
            <a:r>
              <a:rPr lang="en-US" sz="6000" b="1" dirty="0">
                <a:solidFill>
                  <a:schemeClr val="bg1"/>
                </a:solidFill>
                <a:latin typeface="Traditional Arabic" pitchFamily="18" charset="-78"/>
                <a:cs typeface="Traditional Arabic" pitchFamily="18" charset="-78"/>
              </a:rPr>
              <a:t>.</a:t>
            </a:r>
            <a:br>
              <a:rPr lang="en-US" sz="6000" b="1" dirty="0">
                <a:solidFill>
                  <a:schemeClr val="bg1"/>
                </a:solidFill>
                <a:latin typeface="Traditional Arabic" pitchFamily="18" charset="-78"/>
                <a:cs typeface="Traditional Arabic" pitchFamily="18" charset="-78"/>
              </a:rPr>
            </a:br>
            <a:r>
              <a:rPr lang="ar-SA" sz="6000" b="1" dirty="0">
                <a:solidFill>
                  <a:schemeClr val="bg1"/>
                </a:solidFill>
                <a:latin typeface="Traditional Arabic" pitchFamily="18" charset="-78"/>
                <a:cs typeface="Traditional Arabic" pitchFamily="18" charset="-78"/>
              </a:rPr>
              <a:t> اللَّهُمَّ اشْفِ مَرْضَانَا وَارْحَمْ مَّوْتَانَا</a:t>
            </a:r>
            <a:r>
              <a:rPr lang="ar-SA" sz="6000" b="1" dirty="0" smtClean="0">
                <a:solidFill>
                  <a:schemeClr val="bg1"/>
                </a:solidFill>
                <a:latin typeface="Traditional Arabic" pitchFamily="18" charset="-78"/>
                <a:cs typeface="Traditional Arabic" pitchFamily="18" charset="-78"/>
              </a:rPr>
              <a:t>،</a:t>
            </a:r>
            <a:endParaRPr lang="en-US" sz="6000" b="1" dirty="0" smtClean="0">
              <a:solidFill>
                <a:schemeClr val="bg1"/>
              </a:solidFill>
              <a:latin typeface="Traditional Arabic" pitchFamily="18" charset="-78"/>
              <a:cs typeface="Traditional Arabic" pitchFamily="18" charset="-78"/>
            </a:endParaRPr>
          </a:p>
          <a:p>
            <a:pPr algn="ctr" rtl="1">
              <a:defRPr/>
            </a:pPr>
            <a:r>
              <a:rPr lang="ar-SA" sz="6000" b="1" dirty="0" smtClean="0">
                <a:solidFill>
                  <a:schemeClr val="bg1"/>
                </a:solidFill>
                <a:latin typeface="Traditional Arabic" pitchFamily="18" charset="-78"/>
                <a:cs typeface="Traditional Arabic" pitchFamily="18" charset="-78"/>
              </a:rPr>
              <a:t> </a:t>
            </a:r>
            <a:r>
              <a:rPr lang="ar-SA" sz="6000" b="1" dirty="0">
                <a:solidFill>
                  <a:schemeClr val="bg1"/>
                </a:solidFill>
                <a:latin typeface="Traditional Arabic" pitchFamily="18" charset="-78"/>
                <a:cs typeface="Traditional Arabic" pitchFamily="18" charset="-78"/>
              </a:rPr>
              <a:t>وَالْطُفْ بِنَا</a:t>
            </a:r>
            <a:r>
              <a:rPr lang="en-US" sz="6000" b="1" dirty="0">
                <a:solidFill>
                  <a:schemeClr val="bg1"/>
                </a:solidFill>
                <a:latin typeface="Traditional Arabic" pitchFamily="18" charset="-78"/>
                <a:cs typeface="Traditional Arabic" pitchFamily="18" charset="-78"/>
              </a:rPr>
              <a:t> </a:t>
            </a:r>
            <a:r>
              <a:rPr lang="ar-SA" sz="6000" b="1" dirty="0">
                <a:solidFill>
                  <a:schemeClr val="bg1"/>
                </a:solidFill>
                <a:latin typeface="Traditional Arabic" pitchFamily="18" charset="-78"/>
                <a:cs typeface="Traditional Arabic" pitchFamily="18" charset="-78"/>
              </a:rPr>
              <a:t>فِيمَا نَزَلَ بِنَا</a:t>
            </a:r>
            <a:r>
              <a:rPr lang="ar-SA" sz="6000" b="1" dirty="0" smtClean="0">
                <a:solidFill>
                  <a:schemeClr val="bg1"/>
                </a:solidFill>
                <a:latin typeface="Traditional Arabic" pitchFamily="18" charset="-78"/>
                <a:cs typeface="Traditional Arabic" pitchFamily="18" charset="-78"/>
              </a:rPr>
              <a:t>.</a:t>
            </a:r>
            <a:endParaRPr lang="en-US" sz="6000" b="1" dirty="0">
              <a:solidFill>
                <a:schemeClr val="bg1"/>
              </a:solidFill>
            </a:endParaRPr>
          </a:p>
        </p:txBody>
      </p:sp>
    </p:spTree>
    <p:extLst>
      <p:ext uri="{BB962C8B-B14F-4D97-AF65-F5344CB8AC3E}">
        <p14:creationId xmlns:p14="http://schemas.microsoft.com/office/powerpoint/2010/main" val="2127990873"/>
      </p:ext>
    </p:extLst>
  </p:cSld>
  <p:clrMapOvr>
    <a:masterClrMapping/>
  </p:clrMapOvr>
  <p:transition advClick="0"/>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
            <a:ext cx="9144000" cy="684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179512" y="1006852"/>
            <a:ext cx="8568952" cy="5878532"/>
          </a:xfrm>
          <a:prstGeom prst="rect">
            <a:avLst/>
          </a:prstGeom>
          <a:noFill/>
        </p:spPr>
        <p:txBody>
          <a:bodyPr wrap="square" rtlCol="0">
            <a:spAutoFit/>
          </a:bodyPr>
          <a:lstStyle/>
          <a:p>
            <a:r>
              <a:rPr lang="en-US" sz="3200" b="1" dirty="0" err="1" smtClean="0">
                <a:effectLst>
                  <a:glow rad="101600">
                    <a:schemeClr val="bg1">
                      <a:alpha val="60000"/>
                    </a:schemeClr>
                  </a:glow>
                </a:effectLst>
                <a:latin typeface="Adobe Garamond Pro Bold" pitchFamily="18" charset="0"/>
              </a:rPr>
              <a:t>Ya</a:t>
            </a:r>
            <a:r>
              <a:rPr lang="en-US" sz="3200" b="1" dirty="0" smtClean="0">
                <a:effectLst>
                  <a:glow rad="101600">
                    <a:schemeClr val="bg1">
                      <a:alpha val="60000"/>
                    </a:schemeClr>
                  </a:glow>
                </a:effectLst>
                <a:latin typeface="Adobe Garamond Pro Bold" pitchFamily="18" charset="0"/>
              </a:rPr>
              <a:t> Allah…</a:t>
            </a:r>
          </a:p>
          <a:p>
            <a:r>
              <a:rPr lang="en-US" sz="2800" b="1" dirty="0" err="1" smtClean="0">
                <a:effectLst>
                  <a:glow rad="101600">
                    <a:schemeClr val="bg1">
                      <a:alpha val="60000"/>
                    </a:schemeClr>
                  </a:glow>
                </a:effectLst>
                <a:latin typeface="Adobe Garamond Pro Bold" pitchFamily="18" charset="0"/>
              </a:rPr>
              <a:t>Peliharakanlah</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Dengan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Senantiasa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Mendapat</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Pertolongan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Hidayah</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Taufiq</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Kesihatan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dan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Keselamatan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DariMu</a:t>
            </a:r>
            <a:endParaRPr lang="en-US" sz="2800" b="1" dirty="0" smtClean="0">
              <a:effectLst>
                <a:glow rad="101600">
                  <a:schemeClr val="bg1">
                    <a:alpha val="60000"/>
                  </a:schemeClr>
                </a:glow>
              </a:effectLst>
              <a:latin typeface="Adobe Garamond Pro Bold" pitchFamily="18" charset="0"/>
            </a:endParaRPr>
          </a:p>
          <a:p>
            <a:endParaRPr lang="en-US" sz="2800" b="1" dirty="0">
              <a:effectLst>
                <a:glow rad="101600">
                  <a:schemeClr val="bg1">
                    <a:alpha val="60000"/>
                  </a:schemeClr>
                </a:glow>
              </a:effectLst>
              <a:latin typeface="Adobe Garamond Pro Bold" pitchFamily="18" charset="0"/>
            </a:endParaRPr>
          </a:p>
          <a:p>
            <a:r>
              <a:rPr lang="en-US" sz="3200" b="1" dirty="0" err="1" smtClean="0">
                <a:effectLst>
                  <a:glow rad="101600">
                    <a:schemeClr val="bg1">
                      <a:alpha val="60000"/>
                    </a:schemeClr>
                  </a:glow>
                </a:effectLst>
                <a:latin typeface="Adobe Garamond Pro Bold" pitchFamily="18" charset="0"/>
              </a:rPr>
              <a:t>Ya</a:t>
            </a:r>
            <a:r>
              <a:rPr lang="en-US" sz="3200" b="1" dirty="0" smtClean="0">
                <a:effectLst>
                  <a:glow rad="101600">
                    <a:schemeClr val="bg1">
                      <a:alpha val="60000"/>
                    </a:schemeClr>
                  </a:glow>
                </a:effectLst>
                <a:latin typeface="Adobe Garamond Pro Bold" pitchFamily="18" charset="0"/>
              </a:rPr>
              <a:t> Allah</a:t>
            </a:r>
            <a:r>
              <a:rPr lang="en-US" sz="2800" b="1" dirty="0" smtClean="0">
                <a:effectLst>
                  <a:glow rad="101600">
                    <a:schemeClr val="bg1">
                      <a:alpha val="60000"/>
                    </a:schemeClr>
                  </a:glow>
                </a:effectLst>
                <a:latin typeface="Adobe Garamond Pro Bold" pitchFamily="18" charset="0"/>
              </a:rPr>
              <a:t>… Yang </a:t>
            </a:r>
            <a:r>
              <a:rPr lang="en-US" sz="2800" b="1" dirty="0" err="1" smtClean="0">
                <a:effectLst>
                  <a:glow rad="101600">
                    <a:schemeClr val="bg1">
                      <a:alpha val="60000"/>
                    </a:schemeClr>
                  </a:glow>
                </a:effectLst>
                <a:latin typeface="Adobe Garamond Pro Bold" pitchFamily="18" charset="0"/>
              </a:rPr>
              <a:t>Maha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Pemurah</a:t>
            </a:r>
            <a:endParaRPr lang="en-US" sz="2800" b="1" dirty="0" smtClean="0">
              <a:effectLst>
                <a:glow rad="101600">
                  <a:schemeClr val="bg1">
                    <a:alpha val="60000"/>
                  </a:schemeClr>
                </a:glow>
              </a:effectLst>
              <a:latin typeface="Adobe Garamond Pro Bold" pitchFamily="18" charset="0"/>
            </a:endParaRPr>
          </a:p>
          <a:p>
            <a:r>
              <a:rPr lang="en-US" sz="2800" b="1" dirty="0" err="1" smtClean="0">
                <a:effectLst>
                  <a:glow rad="101600">
                    <a:schemeClr val="bg1">
                      <a:alpha val="60000"/>
                    </a:schemeClr>
                  </a:glow>
                </a:effectLst>
                <a:latin typeface="Adobe Garamond Pro Bold" pitchFamily="18" charset="0"/>
              </a:rPr>
              <a:t>Kebawah</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Duli</a:t>
            </a:r>
            <a:r>
              <a:rPr lang="en-US" sz="2800" b="1" dirty="0" smtClean="0">
                <a:effectLst>
                  <a:glow rad="101600">
                    <a:schemeClr val="bg1">
                      <a:alpha val="60000"/>
                    </a:schemeClr>
                  </a:glow>
                </a:effectLst>
                <a:latin typeface="Adobe Garamond Pro Bold" pitchFamily="18" charset="0"/>
              </a:rPr>
              <a:t> Yang </a:t>
            </a:r>
            <a:r>
              <a:rPr lang="en-US" sz="2800" b="1" dirty="0" err="1" smtClean="0">
                <a:effectLst>
                  <a:glow rad="101600">
                    <a:schemeClr val="bg1">
                      <a:alpha val="60000"/>
                    </a:schemeClr>
                  </a:glow>
                </a:effectLst>
                <a:latin typeface="Adobe Garamond Pro Bold" pitchFamily="18" charset="0"/>
              </a:rPr>
              <a:t>Maha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Mulia</a:t>
            </a:r>
            <a:r>
              <a:rPr lang="en-US" sz="2800" b="1" dirty="0" smtClean="0">
                <a:effectLst>
                  <a:glow rad="101600">
                    <a:schemeClr val="bg1">
                      <a:alpha val="60000"/>
                    </a:schemeClr>
                  </a:glow>
                </a:effectLst>
                <a:latin typeface="Adobe Garamond Pro Bold" pitchFamily="18" charset="0"/>
              </a:rPr>
              <a:t> Raja Kami, </a:t>
            </a:r>
          </a:p>
          <a:p>
            <a:r>
              <a:rPr lang="en-US" sz="2800" b="1" dirty="0" smtClean="0">
                <a:effectLst>
                  <a:glow rad="101600">
                    <a:schemeClr val="bg1">
                      <a:alpha val="60000"/>
                    </a:schemeClr>
                  </a:glow>
                </a:effectLst>
                <a:latin typeface="Adobe Garamond Pro Bold" pitchFamily="18" charset="0"/>
              </a:rPr>
              <a:t>Al </a:t>
            </a:r>
            <a:r>
              <a:rPr lang="en-US" sz="2800" b="1" dirty="0" err="1" smtClean="0">
                <a:effectLst>
                  <a:glow rad="101600">
                    <a:schemeClr val="bg1">
                      <a:alpha val="60000"/>
                    </a:schemeClr>
                  </a:glow>
                </a:effectLst>
                <a:latin typeface="Adobe Garamond Pro Bold" pitchFamily="18" charset="0"/>
              </a:rPr>
              <a:t>Wathiqu</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Billah</a:t>
            </a:r>
            <a:r>
              <a:rPr lang="en-US" sz="2800" b="1" dirty="0" smtClean="0">
                <a:effectLst>
                  <a:glow rad="101600">
                    <a:schemeClr val="bg1">
                      <a:alpha val="60000"/>
                    </a:schemeClr>
                  </a:glow>
                </a:effectLst>
                <a:latin typeface="Adobe Garamond Pro Bold" pitchFamily="18" charset="0"/>
              </a:rPr>
              <a:t> Sultan </a:t>
            </a:r>
            <a:r>
              <a:rPr lang="en-US" sz="2800" b="1" dirty="0" err="1" smtClean="0">
                <a:effectLst>
                  <a:glow rad="101600">
                    <a:schemeClr val="bg1">
                      <a:alpha val="60000"/>
                    </a:schemeClr>
                  </a:glow>
                </a:effectLst>
                <a:latin typeface="Adobe Garamond Pro Bold" pitchFamily="18" charset="0"/>
              </a:rPr>
              <a:t>Mizan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Zainal</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Abidin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Ibni</a:t>
            </a:r>
            <a:r>
              <a:rPr lang="en-US" sz="2800" b="1" dirty="0" smtClean="0">
                <a:effectLst>
                  <a:glow rad="101600">
                    <a:schemeClr val="bg1">
                      <a:alpha val="60000"/>
                    </a:schemeClr>
                  </a:glow>
                </a:effectLst>
                <a:latin typeface="Adobe Garamond Pro Bold" pitchFamily="18" charset="0"/>
              </a:rPr>
              <a:t> </a:t>
            </a:r>
          </a:p>
          <a:p>
            <a:r>
              <a:rPr lang="en-US" sz="2800" b="1" dirty="0" smtClean="0">
                <a:effectLst>
                  <a:glow rad="101600">
                    <a:schemeClr val="bg1">
                      <a:alpha val="60000"/>
                    </a:schemeClr>
                  </a:glow>
                </a:effectLst>
                <a:latin typeface="Adobe Garamond Pro Bold" pitchFamily="18" charset="0"/>
              </a:rPr>
              <a:t>Al </a:t>
            </a:r>
            <a:r>
              <a:rPr lang="en-US" sz="2800" b="1" dirty="0" err="1" smtClean="0">
                <a:effectLst>
                  <a:glow rad="101600">
                    <a:schemeClr val="bg1">
                      <a:alpha val="60000"/>
                    </a:schemeClr>
                  </a:glow>
                </a:effectLst>
                <a:latin typeface="Adobe Garamond Pro Bold" pitchFamily="18" charset="0"/>
              </a:rPr>
              <a:t>Marhum</a:t>
            </a:r>
            <a:r>
              <a:rPr lang="en-US" sz="2800" b="1" dirty="0" smtClean="0">
                <a:effectLst>
                  <a:glow rad="101600">
                    <a:schemeClr val="bg1">
                      <a:alpha val="60000"/>
                    </a:schemeClr>
                  </a:glow>
                </a:effectLst>
                <a:latin typeface="Adobe Garamond Pro Bold" pitchFamily="18" charset="0"/>
              </a:rPr>
              <a:t> Sultan Mahmud Al </a:t>
            </a:r>
            <a:r>
              <a:rPr lang="en-US" sz="2800" b="1" dirty="0" err="1" smtClean="0">
                <a:effectLst>
                  <a:glow rad="101600">
                    <a:schemeClr val="bg1">
                      <a:alpha val="60000"/>
                    </a:schemeClr>
                  </a:glow>
                </a:effectLst>
                <a:latin typeface="Adobe Garamond Pro Bold" pitchFamily="18" charset="0"/>
              </a:rPr>
              <a:t>Muktafi</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Billah</a:t>
            </a:r>
            <a:r>
              <a:rPr lang="en-US" sz="2800" b="1" dirty="0" smtClean="0">
                <a:effectLst>
                  <a:glow rad="101600">
                    <a:schemeClr val="bg1">
                      <a:alpha val="60000"/>
                    </a:schemeClr>
                  </a:glow>
                </a:effectLst>
                <a:latin typeface="Adobe Garamond Pro Bold" pitchFamily="18" charset="0"/>
              </a:rPr>
              <a:t> Shah, </a:t>
            </a:r>
            <a:r>
              <a:rPr lang="en-US" sz="2800" b="1" dirty="0" err="1" smtClean="0">
                <a:effectLst>
                  <a:glow rad="101600">
                    <a:schemeClr val="bg1">
                      <a:alpha val="60000"/>
                    </a:schemeClr>
                  </a:glow>
                </a:effectLst>
                <a:latin typeface="Adobe Garamond Pro Bold" pitchFamily="18" charset="0"/>
              </a:rPr>
              <a:t>Limpahilah</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RahmatMu</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Untuk</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Baginda</a:t>
            </a:r>
            <a:r>
              <a:rPr lang="en-US" sz="2800" b="1" dirty="0">
                <a:effectLst>
                  <a:glow rad="101600">
                    <a:schemeClr val="bg1">
                      <a:alpha val="60000"/>
                    </a:schemeClr>
                  </a:glow>
                </a:effectLst>
                <a:latin typeface="Adobe Garamond Pro Bold" pitchFamily="18" charset="0"/>
              </a:rPr>
              <a:t>,</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Juga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Untuk</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Sultanah</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Nur</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Zahirah</a:t>
            </a:r>
            <a:r>
              <a:rPr lang="en-US" sz="2800" b="1" dirty="0" smtClean="0">
                <a:effectLst>
                  <a:glow rad="101600">
                    <a:schemeClr val="bg1">
                      <a:alpha val="60000"/>
                    </a:schemeClr>
                  </a:glow>
                </a:effectLst>
                <a:latin typeface="Adobe Garamond Pro Bold" pitchFamily="18" charset="0"/>
              </a:rPr>
              <a:t> Terengganu</a:t>
            </a:r>
          </a:p>
          <a:p>
            <a:r>
              <a:rPr lang="en-US" sz="2800" b="1" dirty="0" err="1" smtClean="0">
                <a:effectLst>
                  <a:glow rad="101600">
                    <a:schemeClr val="bg1">
                      <a:alpha val="60000"/>
                    </a:schemeClr>
                  </a:glow>
                </a:effectLst>
                <a:latin typeface="Adobe Garamond Pro Bold" pitchFamily="18" charset="0"/>
              </a:rPr>
              <a:t>Peliharakanlah</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Ya</a:t>
            </a:r>
            <a:r>
              <a:rPr lang="en-US" sz="2800" b="1" dirty="0" smtClean="0">
                <a:effectLst>
                  <a:glow rad="101600">
                    <a:schemeClr val="bg1">
                      <a:alpha val="60000"/>
                    </a:schemeClr>
                  </a:glow>
                </a:effectLst>
                <a:latin typeface="Adobe Garamond Pro Bold" pitchFamily="18" charset="0"/>
              </a:rPr>
              <a:t> Allah… </a:t>
            </a:r>
            <a:r>
              <a:rPr lang="en-US" sz="2800" b="1" dirty="0" err="1" smtClean="0">
                <a:effectLst>
                  <a:glow rad="101600">
                    <a:schemeClr val="bg1">
                      <a:alpha val="60000"/>
                    </a:schemeClr>
                  </a:glow>
                </a:effectLst>
                <a:latin typeface="Adobe Garamond Pro Bold" pitchFamily="18" charset="0"/>
              </a:rPr>
              <a:t>Putera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Puteri</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Ahli</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Keluarga</a:t>
            </a:r>
            <a:r>
              <a:rPr lang="en-US" sz="2800" b="1" dirty="0" smtClean="0">
                <a:effectLst>
                  <a:glow rad="101600">
                    <a:schemeClr val="bg1">
                      <a:alpha val="60000"/>
                    </a:schemeClr>
                  </a:glow>
                </a:effectLst>
                <a:latin typeface="Adobe Garamond Pro Bold" pitchFamily="18" charset="0"/>
              </a:rPr>
              <a:t> , </a:t>
            </a:r>
            <a:r>
              <a:rPr lang="en-US" sz="2800" b="1" dirty="0" err="1" smtClean="0">
                <a:effectLst>
                  <a:glow rad="101600">
                    <a:schemeClr val="bg1">
                      <a:alpha val="60000"/>
                    </a:schemeClr>
                  </a:glow>
                </a:effectLst>
                <a:latin typeface="Adobe Garamond Pro Bold" pitchFamily="18" charset="0"/>
              </a:rPr>
              <a:t>Keturunan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dan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Kerabat</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Baginda</a:t>
            </a:r>
            <a:endParaRPr lang="en-MY" sz="2800" b="1" dirty="0">
              <a:effectLst>
                <a:glow rad="101600">
                  <a:schemeClr val="bg1">
                    <a:alpha val="60000"/>
                  </a:schemeClr>
                </a:glow>
              </a:effectLst>
              <a:latin typeface="Adobe Garamond Pro Bold" pitchFamily="18" charset="0"/>
            </a:endParaRPr>
          </a:p>
        </p:txBody>
      </p:sp>
    </p:spTree>
    <p:extLst>
      <p:ext uri="{BB962C8B-B14F-4D97-AF65-F5344CB8AC3E}">
        <p14:creationId xmlns:p14="http://schemas.microsoft.com/office/powerpoint/2010/main" val="233968130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30"/>
            <a:ext cx="9144000" cy="6846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0" y="1283270"/>
            <a:ext cx="8568952" cy="5386090"/>
          </a:xfrm>
          <a:prstGeom prst="rect">
            <a:avLst/>
          </a:prstGeom>
          <a:noFill/>
        </p:spPr>
        <p:txBody>
          <a:bodyPr wrap="square" rtlCol="0">
            <a:spAutoFit/>
          </a:bodyPr>
          <a:lstStyle/>
          <a:p>
            <a:r>
              <a:rPr lang="en-US" sz="3200" b="1" dirty="0" err="1" smtClean="0">
                <a:effectLst>
                  <a:glow rad="101600">
                    <a:schemeClr val="bg1">
                      <a:alpha val="60000"/>
                    </a:schemeClr>
                  </a:glow>
                </a:effectLst>
                <a:latin typeface="Adobe Garamond Pro Bold" pitchFamily="18" charset="0"/>
              </a:rPr>
              <a:t>Ya</a:t>
            </a:r>
            <a:r>
              <a:rPr lang="en-US" sz="3200" b="1" dirty="0" smtClean="0">
                <a:effectLst>
                  <a:glow rad="101600">
                    <a:schemeClr val="bg1">
                      <a:alpha val="60000"/>
                    </a:schemeClr>
                  </a:glow>
                </a:effectLst>
                <a:latin typeface="Adobe Garamond Pro Bold" pitchFamily="18" charset="0"/>
              </a:rPr>
              <a:t> Allah…</a:t>
            </a:r>
          </a:p>
          <a:p>
            <a:r>
              <a:rPr lang="en-US" sz="2800" b="1" dirty="0" err="1" smtClean="0">
                <a:effectLst>
                  <a:glow rad="101600">
                    <a:schemeClr val="bg1">
                      <a:alpha val="60000"/>
                    </a:schemeClr>
                  </a:glow>
                </a:effectLst>
                <a:latin typeface="Adobe Garamond Pro Bold" pitchFamily="18" charset="0"/>
              </a:rPr>
              <a:t>Peliharakanlah</a:t>
            </a:r>
            <a:r>
              <a:rPr lang="en-US" sz="2800" b="1" dirty="0" smtClean="0">
                <a:effectLst>
                  <a:glow rad="101600">
                    <a:schemeClr val="bg1">
                      <a:alpha val="60000"/>
                    </a:schemeClr>
                  </a:glow>
                </a:effectLst>
                <a:latin typeface="Adobe Garamond Pro Bold" pitchFamily="18" charset="0"/>
              </a:rPr>
              <a:t> Para </a:t>
            </a:r>
            <a:r>
              <a:rPr lang="en-US" sz="2800" b="1" dirty="0" err="1" smtClean="0">
                <a:effectLst>
                  <a:glow rad="101600">
                    <a:schemeClr val="bg1">
                      <a:alpha val="60000"/>
                    </a:schemeClr>
                  </a:glow>
                </a:effectLst>
                <a:latin typeface="Adobe Garamond Pro Bold" pitchFamily="18" charset="0"/>
              </a:rPr>
              <a:t>Ulama</a:t>
            </a:r>
            <a:r>
              <a:rPr lang="en-US" sz="2800" b="1" dirty="0" smtClean="0">
                <a:effectLst>
                  <a:glow rad="101600">
                    <a:schemeClr val="bg1">
                      <a:alpha val="60000"/>
                    </a:schemeClr>
                  </a:glow>
                </a:effectLst>
                <a:latin typeface="Adobe Garamond Pro Bold" pitchFamily="18" charset="0"/>
              </a:rPr>
              <a:t>, </a:t>
            </a:r>
          </a:p>
          <a:p>
            <a:r>
              <a:rPr lang="en-US" sz="2800" b="1" dirty="0" err="1" smtClean="0">
                <a:effectLst>
                  <a:glow rad="101600">
                    <a:schemeClr val="bg1">
                      <a:alpha val="60000"/>
                    </a:schemeClr>
                  </a:glow>
                </a:effectLst>
                <a:latin typeface="Adobe Garamond Pro Bold" pitchFamily="18" charset="0"/>
              </a:rPr>
              <a:t>Semua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Pembesar</a:t>
            </a:r>
            <a:r>
              <a:rPr lang="en-US" sz="2800" b="1" dirty="0" smtClean="0">
                <a:effectLst>
                  <a:glow rad="101600">
                    <a:schemeClr val="bg1">
                      <a:alpha val="60000"/>
                    </a:schemeClr>
                  </a:glow>
                </a:effectLst>
                <a:latin typeface="Adobe Garamond Pro Bold" pitchFamily="18" charset="0"/>
              </a:rPr>
              <a:t>, Hakim-hakim, </a:t>
            </a:r>
          </a:p>
          <a:p>
            <a:r>
              <a:rPr lang="en-US" sz="2800" b="1" dirty="0" err="1" smtClean="0">
                <a:effectLst>
                  <a:glow rad="101600">
                    <a:schemeClr val="bg1">
                      <a:alpha val="60000"/>
                    </a:schemeClr>
                  </a:glow>
                </a:effectLst>
                <a:latin typeface="Adobe Garamond Pro Bold" pitchFamily="18" charset="0"/>
              </a:rPr>
              <a:t>Pegawai</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Kerajaan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dan</a:t>
            </a:r>
            <a:r>
              <a:rPr lang="en-US" sz="2800" b="1" dirty="0" smtClean="0">
                <a:effectLst>
                  <a:glow rad="101600">
                    <a:schemeClr val="bg1">
                      <a:alpha val="60000"/>
                    </a:schemeClr>
                  </a:glow>
                </a:effectLst>
                <a:latin typeface="Adobe Garamond Pro Bold" pitchFamily="18" charset="0"/>
              </a:rPr>
              <a:t> Rakyat </a:t>
            </a:r>
            <a:r>
              <a:rPr lang="en-US" sz="2800" b="1" dirty="0" err="1" smtClean="0">
                <a:effectLst>
                  <a:glow rad="101600">
                    <a:schemeClr val="bg1">
                      <a:alpha val="60000"/>
                    </a:schemeClr>
                  </a:glow>
                </a:effectLst>
                <a:latin typeface="Adobe Garamond Pro Bold" pitchFamily="18" charset="0"/>
              </a:rPr>
              <a:t>Jelata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Baginda</a:t>
            </a:r>
            <a:r>
              <a:rPr lang="en-US" sz="2800" b="1" dirty="0" smtClean="0">
                <a:effectLst>
                  <a:glow rad="101600">
                    <a:schemeClr val="bg1">
                      <a:alpha val="60000"/>
                    </a:schemeClr>
                  </a:glow>
                </a:effectLst>
                <a:latin typeface="Adobe Garamond Pro Bold" pitchFamily="18" charset="0"/>
              </a:rPr>
              <a:t> </a:t>
            </a:r>
          </a:p>
          <a:p>
            <a:r>
              <a:rPr lang="en-US" sz="2800" b="1" dirty="0" smtClean="0">
                <a:effectLst>
                  <a:glow rad="101600">
                    <a:schemeClr val="bg1">
                      <a:alpha val="60000"/>
                    </a:schemeClr>
                  </a:glow>
                </a:effectLst>
                <a:latin typeface="Adobe Garamond Pro Bold" pitchFamily="18" charset="0"/>
              </a:rPr>
              <a:t>Dari </a:t>
            </a:r>
            <a:r>
              <a:rPr lang="en-US" sz="2800" b="1" dirty="0" err="1" smtClean="0">
                <a:effectLst>
                  <a:glow rad="101600">
                    <a:schemeClr val="bg1">
                      <a:alpha val="60000"/>
                    </a:schemeClr>
                  </a:glow>
                </a:effectLst>
                <a:latin typeface="Adobe Garamond Pro Bold" pitchFamily="18" charset="0"/>
              </a:rPr>
              <a:t>Kalangan</a:t>
            </a:r>
            <a:r>
              <a:rPr lang="en-US" sz="2800" b="1" dirty="0" smtClean="0">
                <a:effectLst>
                  <a:glow rad="101600">
                    <a:schemeClr val="bg1">
                      <a:alpha val="60000"/>
                    </a:schemeClr>
                  </a:glow>
                </a:effectLst>
                <a:latin typeface="Adobe Garamond Pro Bold" pitchFamily="18" charset="0"/>
              </a:rPr>
              <a:t> Orang Islam </a:t>
            </a:r>
            <a:r>
              <a:rPr lang="en-US" sz="2800" b="1" dirty="0" err="1" smtClean="0">
                <a:effectLst>
                  <a:glow rad="101600">
                    <a:schemeClr val="bg1">
                      <a:alpha val="60000"/>
                    </a:schemeClr>
                  </a:glow>
                </a:effectLst>
                <a:latin typeface="Adobe Garamond Pro Bold" pitchFamily="18" charset="0"/>
              </a:rPr>
              <a:t>dan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Mereka</a:t>
            </a:r>
            <a:r>
              <a:rPr lang="en-US" sz="2800" b="1" dirty="0" smtClean="0">
                <a:effectLst>
                  <a:glow rad="101600">
                    <a:schemeClr val="bg1">
                      <a:alpha val="60000"/>
                    </a:schemeClr>
                  </a:glow>
                </a:effectLst>
                <a:latin typeface="Adobe Garamond Pro Bold" pitchFamily="18" charset="0"/>
              </a:rPr>
              <a:t> Yang </a:t>
            </a:r>
            <a:r>
              <a:rPr lang="en-US" sz="2800" b="1" dirty="0" err="1" smtClean="0">
                <a:effectLst>
                  <a:glow rad="101600">
                    <a:schemeClr val="bg1">
                      <a:alpha val="60000"/>
                    </a:schemeClr>
                  </a:glow>
                </a:effectLst>
                <a:latin typeface="Adobe Garamond Pro Bold" pitchFamily="18" charset="0"/>
              </a:rPr>
              <a:t>Beriman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Lelaki</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Perempuan</a:t>
            </a:r>
            <a:r>
              <a:rPr lang="en-US" sz="2800" b="1" dirty="0" smtClean="0">
                <a:effectLst>
                  <a:glow rad="101600">
                    <a:schemeClr val="bg1">
                      <a:alpha val="60000"/>
                    </a:schemeClr>
                  </a:glow>
                </a:effectLst>
                <a:latin typeface="Adobe Garamond Pro Bold" pitchFamily="18" charset="0"/>
              </a:rPr>
              <a:t> Di </a:t>
            </a:r>
            <a:r>
              <a:rPr lang="en-US" sz="2800" b="1" dirty="0" err="1" smtClean="0">
                <a:effectLst>
                  <a:glow rad="101600">
                    <a:schemeClr val="bg1">
                      <a:alpha val="60000"/>
                    </a:schemeClr>
                  </a:glow>
                </a:effectLst>
                <a:latin typeface="Adobe Garamond Pro Bold" pitchFamily="18" charset="0"/>
              </a:rPr>
              <a:t>Dunia</a:t>
            </a:r>
            <a:r>
              <a:rPr lang="en-US" sz="2800" b="1" dirty="0" smtClean="0">
                <a:effectLst>
                  <a:glow rad="101600">
                    <a:schemeClr val="bg1">
                      <a:alpha val="60000"/>
                    </a:schemeClr>
                  </a:glow>
                </a:effectLst>
                <a:latin typeface="Adobe Garamond Pro Bold" pitchFamily="18" charset="0"/>
              </a:rPr>
              <a:t> Dan </a:t>
            </a:r>
            <a:r>
              <a:rPr lang="en-US" sz="2800" b="1" dirty="0" err="1" smtClean="0">
                <a:effectLst>
                  <a:glow rad="101600">
                    <a:schemeClr val="bg1">
                      <a:alpha val="60000"/>
                    </a:schemeClr>
                  </a:glow>
                </a:effectLst>
                <a:latin typeface="Adobe Garamond Pro Bold" pitchFamily="18" charset="0"/>
              </a:rPr>
              <a:t>Akhirat</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Dengan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Segala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RahmatMu</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Wahai</a:t>
            </a:r>
            <a:r>
              <a:rPr lang="en-US" sz="2800" b="1" dirty="0" smtClean="0">
                <a:effectLst>
                  <a:glow rad="101600">
                    <a:schemeClr val="bg1">
                      <a:alpha val="60000"/>
                    </a:schemeClr>
                  </a:glow>
                </a:effectLst>
                <a:latin typeface="Adobe Garamond Pro Bold" pitchFamily="18" charset="0"/>
              </a:rPr>
              <a:t> Allah Yang </a:t>
            </a:r>
            <a:r>
              <a:rPr lang="en-US" sz="2800" b="1" dirty="0" err="1" smtClean="0">
                <a:effectLst>
                  <a:glow rad="101600">
                    <a:schemeClr val="bg1">
                      <a:alpha val="60000"/>
                    </a:schemeClr>
                  </a:glow>
                </a:effectLst>
                <a:latin typeface="Adobe Garamond Pro Bold" pitchFamily="18" charset="0"/>
              </a:rPr>
              <a:t>Maha</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Penyayang</a:t>
            </a:r>
            <a:endParaRPr lang="en-US" sz="2800" b="1" dirty="0" smtClean="0">
              <a:effectLst>
                <a:glow rad="101600">
                  <a:schemeClr val="bg1">
                    <a:alpha val="60000"/>
                  </a:schemeClr>
                </a:glow>
              </a:effectLst>
              <a:latin typeface="Adobe Garamond Pro Bold" pitchFamily="18" charset="0"/>
            </a:endParaRPr>
          </a:p>
          <a:p>
            <a:endParaRPr lang="en-US" sz="2800" b="1" dirty="0">
              <a:effectLst>
                <a:glow rad="101600">
                  <a:schemeClr val="bg1">
                    <a:alpha val="60000"/>
                  </a:schemeClr>
                </a:glow>
              </a:effectLst>
              <a:latin typeface="Adobe Garamond Pro Bold" pitchFamily="18" charset="0"/>
            </a:endParaRPr>
          </a:p>
          <a:p>
            <a:r>
              <a:rPr lang="en-US" sz="3200" b="1" dirty="0" err="1" smtClean="0">
                <a:effectLst>
                  <a:glow rad="101600">
                    <a:schemeClr val="bg1">
                      <a:alpha val="60000"/>
                    </a:schemeClr>
                  </a:glow>
                </a:effectLst>
                <a:latin typeface="Adobe Garamond Pro Bold" pitchFamily="18" charset="0"/>
              </a:rPr>
              <a:t>Ya</a:t>
            </a:r>
            <a:r>
              <a:rPr lang="en-US" sz="3200" b="1" dirty="0" smtClean="0">
                <a:effectLst>
                  <a:glow rad="101600">
                    <a:schemeClr val="bg1">
                      <a:alpha val="60000"/>
                    </a:schemeClr>
                  </a:glow>
                </a:effectLst>
                <a:latin typeface="Adobe Garamond Pro Bold" pitchFamily="18" charset="0"/>
              </a:rPr>
              <a:t> Allah…</a:t>
            </a:r>
          </a:p>
          <a:p>
            <a:r>
              <a:rPr lang="en-US" sz="2800" b="1" dirty="0" err="1" smtClean="0">
                <a:effectLst>
                  <a:glow rad="101600">
                    <a:schemeClr val="bg1">
                      <a:alpha val="60000"/>
                    </a:schemeClr>
                  </a:glow>
                </a:effectLst>
                <a:latin typeface="Adobe Garamond Pro Bold" pitchFamily="18" charset="0"/>
              </a:rPr>
              <a:t>Peliharakanlah</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Juga</a:t>
            </a:r>
            <a:r>
              <a:rPr lang="en-US" sz="2800" b="1" dirty="0" smtClean="0">
                <a:effectLst>
                  <a:glow rad="101600">
                    <a:schemeClr val="bg1">
                      <a:alpha val="60000"/>
                    </a:schemeClr>
                  </a:glow>
                </a:effectLst>
                <a:latin typeface="Adobe Garamond Pro Bold" pitchFamily="18" charset="0"/>
              </a:rPr>
              <a:t> Raja </a:t>
            </a:r>
            <a:r>
              <a:rPr lang="en-US" sz="2800" b="1" dirty="0" err="1" smtClean="0">
                <a:effectLst>
                  <a:glow rad="101600">
                    <a:schemeClr val="bg1">
                      <a:alpha val="60000"/>
                    </a:schemeClr>
                  </a:glow>
                </a:effectLst>
                <a:latin typeface="Adobe Garamond Pro Bold" pitchFamily="18" charset="0"/>
              </a:rPr>
              <a:t>Muda</a:t>
            </a:r>
            <a:r>
              <a:rPr lang="en-US" sz="2800" b="1" dirty="0" smtClean="0">
                <a:effectLst>
                  <a:glow rad="101600">
                    <a:schemeClr val="bg1">
                      <a:alpha val="60000"/>
                    </a:schemeClr>
                  </a:glow>
                </a:effectLst>
                <a:latin typeface="Adobe Garamond Pro Bold" pitchFamily="18" charset="0"/>
              </a:rPr>
              <a:t> Kami</a:t>
            </a:r>
          </a:p>
          <a:p>
            <a:r>
              <a:rPr lang="en-US" sz="2800" b="1" dirty="0" err="1" smtClean="0">
                <a:effectLst>
                  <a:glow rad="101600">
                    <a:schemeClr val="bg1">
                      <a:alpha val="60000"/>
                    </a:schemeClr>
                  </a:glow>
                </a:effectLst>
                <a:latin typeface="Adobe Garamond Pro Bold" pitchFamily="18" charset="0"/>
              </a:rPr>
              <a:t>Tengku</a:t>
            </a:r>
            <a:r>
              <a:rPr lang="en-US" sz="2800" b="1" dirty="0" smtClean="0">
                <a:effectLst>
                  <a:glow rad="101600">
                    <a:schemeClr val="bg1">
                      <a:alpha val="60000"/>
                    </a:schemeClr>
                  </a:glow>
                </a:effectLst>
                <a:latin typeface="Adobe Garamond Pro Bold" pitchFamily="18" charset="0"/>
              </a:rPr>
              <a:t> Muhammad Ismail </a:t>
            </a:r>
            <a:r>
              <a:rPr lang="en-US" sz="2800" b="1" dirty="0" err="1" smtClean="0">
                <a:effectLst>
                  <a:glow rad="101600">
                    <a:schemeClr val="bg1">
                      <a:alpha val="60000"/>
                    </a:schemeClr>
                  </a:glow>
                </a:effectLst>
                <a:latin typeface="Adobe Garamond Pro Bold" pitchFamily="18" charset="0"/>
              </a:rPr>
              <a:t>Ibn</a:t>
            </a:r>
            <a:r>
              <a:rPr lang="en-US" sz="2800" b="1" dirty="0" smtClean="0">
                <a:effectLst>
                  <a:glow rad="101600">
                    <a:schemeClr val="bg1">
                      <a:alpha val="60000"/>
                    </a:schemeClr>
                  </a:glow>
                </a:effectLst>
                <a:latin typeface="Adobe Garamond Pro Bold" pitchFamily="18" charset="0"/>
              </a:rPr>
              <a:t> Al </a:t>
            </a:r>
            <a:r>
              <a:rPr lang="en-US" sz="2800" b="1" dirty="0" err="1" smtClean="0">
                <a:effectLst>
                  <a:glow rad="101600">
                    <a:schemeClr val="bg1">
                      <a:alpha val="60000"/>
                    </a:schemeClr>
                  </a:glow>
                </a:effectLst>
                <a:latin typeface="Adobe Garamond Pro Bold" pitchFamily="18" charset="0"/>
              </a:rPr>
              <a:t>Wathiqu</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Billah</a:t>
            </a:r>
            <a:r>
              <a:rPr lang="en-US" sz="2800" b="1" dirty="0" smtClean="0">
                <a:effectLst>
                  <a:glow rad="101600">
                    <a:schemeClr val="bg1">
                      <a:alpha val="60000"/>
                    </a:schemeClr>
                  </a:glow>
                </a:effectLst>
                <a:latin typeface="Adobe Garamond Pro Bold" pitchFamily="18" charset="0"/>
              </a:rPr>
              <a:t> </a:t>
            </a:r>
          </a:p>
          <a:p>
            <a:r>
              <a:rPr lang="en-US" sz="2800" b="1" dirty="0" smtClean="0">
                <a:effectLst>
                  <a:glow rad="101600">
                    <a:schemeClr val="bg1">
                      <a:alpha val="60000"/>
                    </a:schemeClr>
                  </a:glow>
                </a:effectLst>
                <a:latin typeface="Adobe Garamond Pro Bold" pitchFamily="18" charset="0"/>
              </a:rPr>
              <a:t>Sultan </a:t>
            </a:r>
            <a:r>
              <a:rPr lang="en-US" sz="2800" b="1" dirty="0" err="1" smtClean="0">
                <a:effectLst>
                  <a:glow rad="101600">
                    <a:schemeClr val="bg1">
                      <a:alpha val="60000"/>
                    </a:schemeClr>
                  </a:glow>
                </a:effectLst>
                <a:latin typeface="Adobe Garamond Pro Bold" pitchFamily="18" charset="0"/>
              </a:rPr>
              <a:t>Mizan</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Zainal</a:t>
            </a:r>
            <a:r>
              <a:rPr lang="en-US" sz="2800" b="1" dirty="0" smtClean="0">
                <a:effectLst>
                  <a:glow rad="101600">
                    <a:schemeClr val="bg1">
                      <a:alpha val="60000"/>
                    </a:schemeClr>
                  </a:glow>
                </a:effectLst>
                <a:latin typeface="Adobe Garamond Pro Bold" pitchFamily="18" charset="0"/>
              </a:rPr>
              <a:t> </a:t>
            </a:r>
            <a:r>
              <a:rPr lang="en-US" sz="2800" b="1" dirty="0" err="1" smtClean="0">
                <a:effectLst>
                  <a:glow rad="101600">
                    <a:schemeClr val="bg1">
                      <a:alpha val="60000"/>
                    </a:schemeClr>
                  </a:glow>
                </a:effectLst>
                <a:latin typeface="Adobe Garamond Pro Bold" pitchFamily="18" charset="0"/>
              </a:rPr>
              <a:t>Abidin</a:t>
            </a:r>
            <a:endParaRPr lang="en-MY" sz="2800" b="1" dirty="0">
              <a:effectLst>
                <a:glow rad="101600">
                  <a:schemeClr val="bg1">
                    <a:alpha val="60000"/>
                  </a:schemeClr>
                </a:glow>
              </a:effectLst>
              <a:latin typeface="Adobe Garamond Pro Bold" pitchFamily="18" charset="0"/>
            </a:endParaRPr>
          </a:p>
        </p:txBody>
      </p:sp>
    </p:spTree>
    <p:extLst>
      <p:ext uri="{BB962C8B-B14F-4D97-AF65-F5344CB8AC3E}">
        <p14:creationId xmlns:p14="http://schemas.microsoft.com/office/powerpoint/2010/main" val="389940076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Title 1"/>
          <p:cNvSpPr>
            <a:spLocks noGrp="1"/>
          </p:cNvSpPr>
          <p:nvPr>
            <p:ph type="title"/>
          </p:nvPr>
        </p:nvSpPr>
        <p:spPr/>
        <p:txBody>
          <a:bodyPr/>
          <a:lstStyle/>
          <a:p>
            <a:pPr eaLnBrk="1" hangingPunct="1"/>
            <a:endParaRPr lang="en-MY" smtClean="0"/>
          </a:p>
        </p:txBody>
      </p:sp>
      <p:sp>
        <p:nvSpPr>
          <p:cNvPr id="82947" name="Content Placeholder 2"/>
          <p:cNvSpPr>
            <a:spLocks noGrp="1"/>
          </p:cNvSpPr>
          <p:nvPr>
            <p:ph idx="1"/>
          </p:nvPr>
        </p:nvSpPr>
        <p:spPr/>
        <p:txBody>
          <a:bodyPr/>
          <a:lstStyle/>
          <a:p>
            <a:pPr eaLnBrk="1" hangingPunct="1"/>
            <a:endParaRPr lang="en-MY" smtClean="0"/>
          </a:p>
        </p:txBody>
      </p:sp>
      <p:pic>
        <p:nvPicPr>
          <p:cNvPr id="82948" name="Picture 3" descr="C:\Users\wanshahril\Desktop\slide kosong.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3" y="-26988"/>
            <a:ext cx="9180513" cy="6884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 name="Text Box 60"/>
          <p:cNvSpPr txBox="1">
            <a:spLocks noChangeArrowheads="1"/>
          </p:cNvSpPr>
          <p:nvPr/>
        </p:nvSpPr>
        <p:spPr bwMode="auto">
          <a:xfrm>
            <a:off x="228602" y="1315502"/>
            <a:ext cx="8735886" cy="3539430"/>
          </a:xfrm>
          <a:prstGeom prst="rect">
            <a:avLst/>
          </a:prstGeom>
          <a:gradFill>
            <a:gsLst>
              <a:gs pos="0">
                <a:schemeClr val="accent4">
                  <a:tint val="50000"/>
                  <a:satMod val="300000"/>
                  <a:alpha val="6000"/>
                </a:schemeClr>
              </a:gs>
              <a:gs pos="35000">
                <a:schemeClr val="accent4">
                  <a:tint val="37000"/>
                  <a:satMod val="300000"/>
                </a:schemeClr>
              </a:gs>
              <a:gs pos="100000">
                <a:schemeClr val="accent4">
                  <a:tint val="15000"/>
                  <a:satMod val="350000"/>
                </a:schemeClr>
              </a:gs>
            </a:gsLst>
          </a:gradFill>
          <a:ln>
            <a:headEnd/>
            <a:tailEnd/>
          </a:ln>
        </p:spPr>
        <p:style>
          <a:lnRef idx="1">
            <a:schemeClr val="accent4"/>
          </a:lnRef>
          <a:fillRef idx="2">
            <a:schemeClr val="accent4"/>
          </a:fillRef>
          <a:effectRef idx="1">
            <a:schemeClr val="accent4"/>
          </a:effectRef>
          <a:fontRef idx="minor">
            <a:schemeClr val="dk1"/>
          </a:fontRef>
        </p:style>
        <p:txBody>
          <a:bodyPr>
            <a:spAutoFit/>
          </a:bodyPr>
          <a:lstStyle/>
          <a:p>
            <a:pPr algn="ctr" fontAlgn="base">
              <a:spcBef>
                <a:spcPct val="0"/>
              </a:spcBef>
              <a:spcAft>
                <a:spcPct val="0"/>
              </a:spcAft>
              <a:defRPr/>
            </a:pPr>
            <a:r>
              <a:rPr lang="ar-EG" sz="4000" b="1" dirty="0" smtClean="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 </a:t>
            </a:r>
            <a:endParaRPr lang="en-US" sz="40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ar-EG" sz="40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rPr>
              <a:t>رَبَّنَا آتِنَا فِي الدُّنْيَا حَسَنَةً وَفِي الآخِرَةِ حَسَنَةً  وَقِنَا عَذَابَ النَّارِ. وَصَلَّى اللهُ عَلىَ سَيِّدِنَا مُحَمَّدٍ وَعَلىَ آلِهِ وَصَحْبِهِ وَسَلَّمْ. وَالْحَمْدُ للهِ رَبِّ الْعَالَمِيْنَ.</a:t>
            </a:r>
            <a:endParaRPr lang="en-US" sz="4000" b="1" dirty="0">
              <a:solidFill>
                <a:srgbClr val="FFFF00"/>
              </a:solidFill>
              <a:effectLst>
                <a:glow rad="101600">
                  <a:prstClr val="black">
                    <a:alpha val="60000"/>
                  </a:prstClr>
                </a:glow>
                <a:outerShdw blurRad="38100" dist="38100" dir="2700000" algn="tl">
                  <a:srgbClr val="000000">
                    <a:alpha val="43137"/>
                  </a:srgbClr>
                </a:outerShdw>
              </a:effectLst>
              <a:cs typeface="Traditional Arabic" pitchFamily="2" charset="-78"/>
            </a:endParaRPr>
          </a:p>
          <a:p>
            <a:pPr algn="ctr" fontAlgn="base">
              <a:spcBef>
                <a:spcPct val="0"/>
              </a:spcBef>
              <a:spcAft>
                <a:spcPct val="0"/>
              </a:spcAft>
              <a:defRPr/>
            </a:pPr>
            <a:r>
              <a:rPr lang="en-US" sz="2400" b="1" dirty="0" err="1" smtClean="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Ya</a:t>
            </a:r>
            <a:r>
              <a:rPr lang="en-US" sz="2400" b="1" dirty="0" smtClean="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400" b="1" dirty="0">
                <a:ln w="12700">
                  <a:solidFill>
                    <a:sysClr val="windowText" lastClr="000000"/>
                  </a:solidFill>
                </a:ln>
                <a:solidFill>
                  <a:srgbClr val="FFC000"/>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Allah… </a:t>
            </a:r>
          </a:p>
          <a:p>
            <a:pPr algn="ctr" fontAlgn="base">
              <a:spcBef>
                <a:spcPct val="0"/>
              </a:spcBef>
              <a:spcAft>
                <a:spcPct val="0"/>
              </a:spcAft>
              <a:defRPr/>
            </a:pP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Kurniakanlah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Kepada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Dunia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Dan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Kebaikan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Di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Akhirat</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Serta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Hindarilah</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Kami Dari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Seksaan</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 </a:t>
            </a:r>
            <a:r>
              <a:rPr lang="en-US" sz="2000" b="1" dirty="0" err="1">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Neraka</a:t>
            </a:r>
            <a:r>
              <a:rPr lang="en-US" sz="2000" b="1" dirty="0">
                <a:ln w="12700">
                  <a:solidFill>
                    <a:sysClr val="windowText" lastClr="000000"/>
                  </a:solidFill>
                </a:ln>
                <a:solidFill>
                  <a:prstClr val="white"/>
                </a:solidFill>
                <a:effectLst>
                  <a:glow rad="101600">
                    <a:prstClr val="black">
                      <a:alpha val="40000"/>
                    </a:prstClr>
                  </a:glow>
                  <a:outerShdw blurRad="38100" dist="38100" dir="2700000" algn="tl">
                    <a:srgbClr val="000000">
                      <a:alpha val="43137"/>
                    </a:srgbClr>
                  </a:outerShdw>
                </a:effectLst>
                <a:latin typeface="Arial Black" pitchFamily="34" charset="0"/>
                <a:cs typeface="Arial" charset="0"/>
              </a:rPr>
              <a:t>.</a:t>
            </a:r>
          </a:p>
        </p:txBody>
      </p:sp>
    </p:spTree>
    <p:extLst>
      <p:ext uri="{BB962C8B-B14F-4D97-AF65-F5344CB8AC3E}">
        <p14:creationId xmlns:p14="http://schemas.microsoft.com/office/powerpoint/2010/main" val="9534516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39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 name="Rectangle 2"/>
          <p:cNvSpPr/>
          <p:nvPr/>
        </p:nvSpPr>
        <p:spPr>
          <a:xfrm>
            <a:off x="584385" y="260648"/>
            <a:ext cx="8382000" cy="914400"/>
          </a:xfrm>
          <a:prstGeom prst="rect">
            <a:avLst/>
          </a:prstGeom>
          <a:noFill/>
          <a:ln w="381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5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Wahai</a:t>
            </a:r>
            <a:r>
              <a:rPr lang="en-US" sz="5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t>
            </a:r>
            <a:r>
              <a:rPr lang="en-US" sz="5400" b="1" dirty="0" err="1">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Hamba-hamba</a:t>
            </a:r>
            <a:r>
              <a:rPr lang="en-US" sz="5400" b="1" dirty="0">
                <a:ln w="18415" cmpd="sng">
                  <a:solidFill>
                    <a:prstClr val="black"/>
                  </a:solidFill>
                  <a:prstDash val="solid"/>
                </a:ln>
                <a:solidFill>
                  <a:prstClr val="white"/>
                </a:solidFill>
                <a:effectLst>
                  <a:glow rad="63500">
                    <a:prstClr val="black">
                      <a:alpha val="40000"/>
                    </a:prstClr>
                  </a:glow>
                  <a:outerShdw blurRad="63500" dir="3600000" algn="tl" rotWithShape="0">
                    <a:srgbClr val="000000">
                      <a:alpha val="70000"/>
                    </a:srgbClr>
                  </a:outerShdw>
                </a:effectLst>
                <a:latin typeface="Monotype Corsiva" pitchFamily="66" charset="0"/>
                <a:cs typeface="Arial" pitchFamily="34" charset="0"/>
              </a:rPr>
              <a:t> Allah….</a:t>
            </a:r>
          </a:p>
        </p:txBody>
      </p:sp>
      <p:sp>
        <p:nvSpPr>
          <p:cNvPr id="4" name="Rectangle 3"/>
          <p:cNvSpPr/>
          <p:nvPr/>
        </p:nvSpPr>
        <p:spPr>
          <a:xfrm>
            <a:off x="179512" y="1508518"/>
            <a:ext cx="8858280" cy="5016758"/>
          </a:xfrm>
          <a:prstGeom prst="rect">
            <a:avLst/>
          </a:prstGeom>
        </p:spPr>
        <p:style>
          <a:lnRef idx="1">
            <a:schemeClr val="accent1"/>
          </a:lnRef>
          <a:fillRef idx="2">
            <a:schemeClr val="accent1"/>
          </a:fillRef>
          <a:effectRef idx="1">
            <a:schemeClr val="accent1"/>
          </a:effectRef>
          <a:fontRef idx="minor">
            <a:schemeClr val="dk1"/>
          </a:fontRef>
        </p:style>
        <p:txBody>
          <a:bodyPr>
            <a:spAutoFit/>
          </a:bodyPr>
          <a:lstStyle/>
          <a:p>
            <a:pPr marL="419100" indent="-382588" algn="ctr" eaLnBrk="0" hangingPunct="0">
              <a:lnSpc>
                <a:spcPct val="90000"/>
              </a:lnSpc>
              <a:defRPr/>
            </a:pPr>
            <a:r>
              <a:rPr lang="sv-SE"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Maka Ingatlah Allah Yang Maha </a:t>
            </a:r>
            <a:r>
              <a:rPr lang="sv-SE" sz="3200" b="1" dirty="0" smtClean="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Agung </a:t>
            </a:r>
            <a:r>
              <a:rPr lang="en-US" sz="3200" b="1" dirty="0" err="1"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2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Mengingatimu</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p>
          <a:p>
            <a:pPr marL="419100" indent="-382588" algn="ctr" eaLnBrk="0" hangingPunct="0">
              <a:lnSpc>
                <a:spcPct val="90000"/>
              </a:lnSpc>
              <a:defRPr/>
            </a:pP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Bersyukurlah</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Di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Atas</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Nikmat-nikmatNya</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Nescaya</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Dia</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Akan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Menambahkan</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Lagi</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Nikmat</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Kepadamu</a:t>
            </a:r>
            <a:r>
              <a:rPr lang="en-US" sz="3200" b="1" dirty="0" smtClean="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Dan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Sesungguhnya</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Mengingati</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Itu</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Lebih</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Besar</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Faedah</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Kesannya</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Dan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Ingatlah</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Allah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Mengetahui</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Apa</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Yang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Kamu</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 </a:t>
            </a:r>
            <a:r>
              <a:rPr lang="en-US" sz="3200" b="1" dirty="0" err="1">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Kerjakan</a:t>
            </a:r>
            <a:r>
              <a:rPr lang="en-US" sz="3200" b="1" dirty="0">
                <a:ln w="19050">
                  <a:solidFill>
                    <a:prstClr val="black"/>
                  </a:solidFill>
                </a:ln>
                <a:solidFill>
                  <a:prstClr val="white"/>
                </a:solidFill>
                <a:effectLst>
                  <a:glow rad="63500">
                    <a:prstClr val="black">
                      <a:alpha val="40000"/>
                    </a:prstClr>
                  </a:glow>
                  <a:outerShdw blurRad="38100" dist="38100" dir="2700000" algn="tl">
                    <a:srgbClr val="000000"/>
                  </a:outerShdw>
                </a:effectLst>
                <a:latin typeface="Arial Black" pitchFamily="34" charset="0"/>
                <a:cs typeface="Arial" charset="0"/>
              </a:rPr>
              <a:t>.</a:t>
            </a:r>
          </a:p>
          <a:p>
            <a:pPr algn="ctr" eaLnBrk="0" hangingPunct="0">
              <a:defRPr/>
            </a:pPr>
            <a:r>
              <a:rPr lang="sv-SE" sz="3200" b="1" dirty="0" smtClean="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rPr>
              <a:t> </a:t>
            </a:r>
            <a:endParaRPr lang="sv-SE" sz="3200" b="1" dirty="0">
              <a:ln w="19050">
                <a:solidFill>
                  <a:sysClr val="windowText" lastClr="000000"/>
                </a:solidFill>
              </a:ln>
              <a:solidFill>
                <a:prstClr val="white"/>
              </a:solidFill>
              <a:effectLst>
                <a:glow rad="63500">
                  <a:prstClr val="black">
                    <a:alpha val="40000"/>
                  </a:prstClr>
                </a:glow>
                <a:outerShdw blurRad="38100" dist="38100" dir="2700000" algn="tl">
                  <a:srgbClr val="000000">
                    <a:alpha val="43137"/>
                  </a:srgbClr>
                </a:outerShdw>
              </a:effectLst>
              <a:latin typeface="Arial Black" pitchFamily="34" charset="0"/>
              <a:cs typeface="Arial" charset="0"/>
            </a:endParaRPr>
          </a:p>
        </p:txBody>
      </p:sp>
    </p:spTree>
    <p:extLst>
      <p:ext uri="{BB962C8B-B14F-4D97-AF65-F5344CB8AC3E}">
        <p14:creationId xmlns:p14="http://schemas.microsoft.com/office/powerpoint/2010/main" val="34579837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20688" y="490662"/>
            <a:ext cx="8229600" cy="1143000"/>
          </a:xfrm>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36512" y="1892513"/>
            <a:ext cx="9144000" cy="2308324"/>
          </a:xfrm>
          <a:prstGeom prst="rect">
            <a:avLst/>
          </a:prstGeom>
          <a:noFill/>
        </p:spPr>
        <p:txBody>
          <a:bodyPr wrap="square">
            <a:spAutoFit/>
          </a:bodyPr>
          <a:lstStyle/>
          <a:p>
            <a:pPr algn="ctr" rtl="1" fontAlgn="auto">
              <a:spcBef>
                <a:spcPts val="0"/>
              </a:spcBef>
              <a:spcAft>
                <a:spcPts val="0"/>
              </a:spcAft>
              <a:defRPr/>
            </a:pPr>
            <a:r>
              <a:rPr lang="ar-SA" sz="72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اَلْحَمْدُ لِلَّهِ الْقَاْئِلِ: يَمْحُو اللَّهُ مَا يَشَاءُ وَيُثْبِتُ ۖ وَعِندَهُ أُمُّ </a:t>
            </a:r>
            <a:r>
              <a:rPr lang="ar-SA" sz="72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rPr>
              <a:t>الْكِتَابِ</a:t>
            </a:r>
            <a:endParaRPr lang="en-US" sz="7200" b="1" dirty="0">
              <a:ln w="3175" cmpd="sng">
                <a:solidFill>
                  <a:schemeClr val="tx1"/>
                </a:solidFill>
                <a:prstDash val="solid"/>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2" charset="-78"/>
              <a:cs typeface="Traditional Arabic" pitchFamily="2" charset="-78"/>
            </a:endParaRPr>
          </a:p>
        </p:txBody>
      </p:sp>
      <p:sp>
        <p:nvSpPr>
          <p:cNvPr id="5" name="TextBox 4"/>
          <p:cNvSpPr txBox="1"/>
          <p:nvPr/>
        </p:nvSpPr>
        <p:spPr>
          <a:xfrm>
            <a:off x="363480" y="4337809"/>
            <a:ext cx="8286808" cy="1938992"/>
          </a:xfrm>
          <a:prstGeom prst="rect">
            <a:avLst/>
          </a:prstGeom>
          <a:solidFill>
            <a:schemeClr val="bg1"/>
          </a:solidFill>
          <a:ln w="19050">
            <a:solidFill>
              <a:schemeClr val="tx1"/>
            </a:solidFill>
          </a:ln>
        </p:spPr>
        <p:txBody>
          <a:bodyPr wrap="square">
            <a:spAutoFit/>
          </a:bodyPr>
          <a:lstStyle/>
          <a:p>
            <a:pPr algn="ctr" fontAlgn="auto">
              <a:spcBef>
                <a:spcPts val="0"/>
              </a:spcBef>
              <a:spcAft>
                <a:spcPts val="0"/>
              </a:spcAft>
              <a:defRPr/>
            </a:pP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puji-pujian</a:t>
            </a:r>
            <a:r>
              <a:rPr lang="en-US" sz="24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hanya</a:t>
            </a:r>
            <a:r>
              <a:rPr lang="en-US" sz="24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bagi</a:t>
            </a:r>
            <a:r>
              <a:rPr lang="en-US" sz="24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yang </a:t>
            </a:r>
            <a:r>
              <a:rPr lang="en-US" sz="24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berfirman</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Allah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menghapuskan</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apa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jua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yang </a:t>
            </a:r>
            <a:r>
              <a:rPr lang="en-US" sz="24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dikehendaki</a:t>
            </a:r>
            <a:r>
              <a:rPr lang="en-US" sz="24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-Nya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dan</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Ia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juga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menetapkan</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apa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jua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yang </a:t>
            </a:r>
            <a:r>
              <a:rPr lang="en-US" sz="24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dikehendaki</a:t>
            </a:r>
            <a:r>
              <a:rPr lang="en-US" sz="24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-Nya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Dan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ingatlah</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pada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sisi</a:t>
            </a:r>
            <a:r>
              <a:rPr lang="en-US" sz="2400" b="1" dirty="0" smtClean="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-Nya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ada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Ibu</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segala</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 </a:t>
            </a:r>
            <a:r>
              <a:rPr lang="en-US" sz="2400" b="1" dirty="0" err="1">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suratan</a:t>
            </a:r>
            <a:r>
              <a:rPr lang="en-US" sz="2400" b="1" dirty="0">
                <a:ln w="12700">
                  <a:solidFill>
                    <a:sysClr val="windowText" lastClr="000000"/>
                  </a:solidFill>
                </a:ln>
                <a:solidFill>
                  <a:schemeClr val="bg1"/>
                </a:solidFill>
                <a:effectLst>
                  <a:glow rad="139700">
                    <a:schemeClr val="tx1">
                      <a:alpha val="40000"/>
                    </a:schemeClr>
                  </a:glow>
                  <a:outerShdw blurRad="50800" dist="38100" dir="5400000" algn="t" rotWithShape="0">
                    <a:prstClr val="black">
                      <a:alpha val="40000"/>
                    </a:prstClr>
                  </a:outerShdw>
                </a:effectLst>
                <a:latin typeface="Arial Black" pitchFamily="34" charset="0"/>
                <a:ea typeface="Arial Unicode MS" pitchFamily="34" charset="-128"/>
                <a:cs typeface="Arial" pitchFamily="34" charset="0"/>
              </a:rPr>
              <a:t>".</a:t>
            </a:r>
          </a:p>
        </p:txBody>
      </p:sp>
      <p:sp>
        <p:nvSpPr>
          <p:cNvPr id="6" name="Rectangle 5"/>
          <p:cNvSpPr/>
          <p:nvPr/>
        </p:nvSpPr>
        <p:spPr>
          <a:xfrm>
            <a:off x="692098" y="531093"/>
            <a:ext cx="7500990" cy="553998"/>
          </a:xfrm>
          <a:prstGeom prst="rect">
            <a:avLst/>
          </a:prstGeom>
        </p:spPr>
        <p:txBody>
          <a:bodyPr wrap="square">
            <a:spAutoFit/>
          </a:bodyPr>
          <a:lstStyle/>
          <a:p>
            <a:pPr algn="ctr" fontAlgn="auto">
              <a:spcBef>
                <a:spcPts val="0"/>
              </a:spcBef>
              <a:spcAft>
                <a:spcPts val="0"/>
              </a:spcAft>
              <a:defRPr/>
            </a:pPr>
            <a:r>
              <a:rPr lang="en-US" sz="3000" dirty="0" err="1">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Pujian</a:t>
            </a:r>
            <a:r>
              <a:rPr lang="en-US" sz="3000" dirty="0">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000" dirty="0" err="1">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Kepada</a:t>
            </a:r>
            <a:r>
              <a:rPr lang="en-US" sz="3000" dirty="0">
                <a:ln w="12700">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Allah S.W.T.</a:t>
            </a: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04800" y="15792"/>
            <a:ext cx="8686800" cy="2308324"/>
          </a:xfrm>
          <a:prstGeom prst="rect">
            <a:avLst/>
          </a:prstGeom>
          <a:noFill/>
          <a:effectLst>
            <a:innerShdw blurRad="63500" dist="50800" dir="18900000">
              <a:prstClr val="black">
                <a:alpha val="50000"/>
              </a:prstClr>
            </a:innerShdw>
          </a:effectLst>
        </p:spPr>
        <p:txBody>
          <a:bodyPr wrap="square" lIns="91440" tIns="45720" rIns="91440" bIns="45720">
            <a:spAutoFit/>
          </a:bodyPr>
          <a:lstStyle/>
          <a:p>
            <a:pPr algn="ctr"/>
            <a:r>
              <a:rPr lang="en-US" sz="3600" b="1" cap="all" spc="300" dirty="0" smtClean="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Bernard MT Condensed" pitchFamily="18" charset="0"/>
              </a:rPr>
              <a:t>LARANGAN MELAKSANAKAN SESUATU WAKAF TANPA KEBENARAN MAIDAM BAGI MENGELAKKAN DIMANIPULASI OLEH PIHAK YANG TIDAK BERTANGGUNGJAWAB</a:t>
            </a:r>
            <a:endParaRPr lang="en-US" sz="3600" b="1" cap="all" spc="300" dirty="0">
              <a:ln w="9000" cmpd="sng">
                <a:solidFill>
                  <a:schemeClr val="accent4">
                    <a:shade val="50000"/>
                    <a:satMod val="120000"/>
                  </a:schemeClr>
                </a:solidFill>
                <a:prstDash val="solid"/>
              </a:ln>
              <a:solidFill>
                <a:srgbClr val="C00000"/>
              </a:solidFill>
              <a:effectLst>
                <a:reflection blurRad="12700" stA="28000" endPos="45000" dist="1000" dir="5400000" sy="-100000" algn="bl" rotWithShape="0"/>
              </a:effectLst>
              <a:latin typeface="Bernard MT Condensed" pitchFamily="18" charset="0"/>
            </a:endParaRPr>
          </a:p>
        </p:txBody>
      </p:sp>
      <p:sp>
        <p:nvSpPr>
          <p:cNvPr id="3" name="Rectangle 2"/>
          <p:cNvSpPr/>
          <p:nvPr/>
        </p:nvSpPr>
        <p:spPr>
          <a:xfrm>
            <a:off x="152400" y="2356015"/>
            <a:ext cx="8839200" cy="4401205"/>
          </a:xfrm>
          <a:prstGeom prst="rect">
            <a:avLst/>
          </a:prstGeom>
          <a:noFill/>
        </p:spPr>
        <p:txBody>
          <a:bodyPr wrap="square" lIns="91440" tIns="45720" rIns="91440" bIns="45720">
            <a:spAutoFit/>
          </a:bodyPr>
          <a:lstStyle/>
          <a:p>
            <a:pPr algn="ctr"/>
            <a:r>
              <a:rPr lang="en-US" sz="2800" b="1" u="sng" spc="0"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Menurut</a:t>
            </a:r>
            <a:r>
              <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2800" b="1" u="sng" spc="0"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Enakmen</a:t>
            </a:r>
            <a:r>
              <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2800" b="1" u="sng" spc="0"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Wakaf</a:t>
            </a:r>
            <a:r>
              <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(Terengganu) 2016, </a:t>
            </a:r>
            <a:r>
              <a:rPr lang="en-US" sz="2800" b="1" u="sng" spc="0"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Seksyen</a:t>
            </a:r>
            <a:r>
              <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45</a:t>
            </a:r>
          </a:p>
          <a:p>
            <a:pPr algn="ctr"/>
            <a:endParaRPr lang="en-US" sz="2800" b="1" u="sng" spc="0"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endParaRPr>
          </a:p>
          <a:p>
            <a:pPr algn="ct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Mana-mana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orang yang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mengurus</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mentadbir</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wakaf</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am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atau</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wakaf</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khas</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tanpa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kebenaran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bertulis</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daripada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majlis</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(MAIDAM)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adalah</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melakukan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sesuatu</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kesalahan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apabila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disabitkan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boleh</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dikenakan</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denda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yang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tidak</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melebihi</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lima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ribu</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ringgit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atau</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dihukum</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penjara</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selama</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tempoh</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tidak</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melebihi</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p>
          <a:p>
            <a:pPr algn="ct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tiga</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tahun</a:t>
            </a:r>
            <a:r>
              <a:rPr lang="en-US" sz="3200" b="1" dirty="0"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atau</a:t>
            </a:r>
            <a:r>
              <a:rPr lang="en-US" sz="3200" b="1" dirty="0" smtClean="0">
                <a:ln w="9000" cmpd="sng">
                  <a:solidFill>
                    <a:schemeClr val="accent4">
                      <a:shade val="50000"/>
                      <a:satMod val="120000"/>
                    </a:schemeClr>
                  </a:solidFill>
                  <a:prstDash val="solid"/>
                </a:ln>
                <a:solidFill>
                  <a:schemeClr val="tx1"/>
                </a:solidFill>
                <a:effectLst>
                  <a:reflection blurRad="12700" stA="28000" endPos="45000" dist="1000" dir="5400000" sy="-100000" algn="bl" rotWithShape="0"/>
                </a:effectLst>
                <a:latin typeface="Arial Narrow" pitchFamily="34" charset="0"/>
              </a:rPr>
              <a:t> </a:t>
            </a:r>
            <a:r>
              <a:rPr lang="en-US" sz="3200" b="1" dirty="0" err="1" smtClean="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rPr>
              <a:t>kedua-duanya</a:t>
            </a:r>
            <a:endParaRPr lang="en-US" sz="3200" b="1" spc="0" dirty="0">
              <a:ln w="9000" cmpd="sng">
                <a:solidFill>
                  <a:schemeClr val="accent4">
                    <a:shade val="50000"/>
                    <a:satMod val="120000"/>
                  </a:schemeClr>
                </a:solidFill>
                <a:prstDash val="solid"/>
              </a:ln>
              <a:solidFill>
                <a:srgbClr val="FF0000"/>
              </a:solidFill>
              <a:effectLst>
                <a:reflection blurRad="12700" stA="28000" endPos="45000" dist="1000" dir="5400000" sy="-100000" algn="bl" rotWithShape="0"/>
              </a:effectLst>
              <a:latin typeface="Arial Narrow" pitchFamily="34" charset="0"/>
            </a:endParaRPr>
          </a:p>
        </p:txBody>
      </p:sp>
    </p:spTree>
    <p:extLst>
      <p:ext uri="{BB962C8B-B14F-4D97-AF65-F5344CB8AC3E}">
        <p14:creationId xmlns:p14="http://schemas.microsoft.com/office/powerpoint/2010/main" val="311282144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0" y="1787332"/>
            <a:ext cx="9144000" cy="1938992"/>
          </a:xfrm>
          <a:prstGeom prst="rect">
            <a:avLst/>
          </a:prstGeom>
          <a:noFill/>
        </p:spPr>
        <p:txBody>
          <a:bodyPr wrap="square">
            <a:spAutoFit/>
          </a:bodyPr>
          <a:lstStyle/>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وَأَشْهَدُ </a:t>
            </a:r>
            <a:r>
              <a:rPr lang="ar-SA" sz="6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أَنْ لَا إِلَهَ إلَّا اللهُ </a:t>
            </a:r>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وَحْدَهُ</a:t>
            </a:r>
            <a:r>
              <a:rPr lang="ar-SA" sz="32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و</a:t>
            </a:r>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 </a:t>
            </a:r>
            <a:r>
              <a:rPr lang="ar-SA" sz="6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لَا شـَرِيْكَ لَهُ،  </a:t>
            </a:r>
            <a:endParaRPr lang="en-US" sz="6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a:p>
            <a:pPr algn="ctr" rtl="1"/>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وَأَشْهَدُ </a:t>
            </a:r>
            <a:r>
              <a:rPr lang="ar-SA" sz="6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أَنَّ سَيِّدَنَا مُحَمَّدًا عَبْدُهُ</a:t>
            </a:r>
            <a:r>
              <a:rPr lang="ar-SA" sz="32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و</a:t>
            </a:r>
            <a:r>
              <a:rPr lang="ar-SA" sz="6000" b="1"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 </a:t>
            </a:r>
            <a:r>
              <a:rPr lang="ar-SA" sz="6000" b="1" dirty="0" smtClean="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rPr>
              <a:t>وَرَسُولُهُ.</a:t>
            </a:r>
            <a:endParaRPr lang="ms-MY" sz="6000" dirty="0">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5" name="Rectangle 4"/>
          <p:cNvSpPr/>
          <p:nvPr/>
        </p:nvSpPr>
        <p:spPr>
          <a:xfrm>
            <a:off x="714348" y="457200"/>
            <a:ext cx="750099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Syahadah</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6" name="TextBox 5"/>
          <p:cNvSpPr txBox="1"/>
          <p:nvPr/>
        </p:nvSpPr>
        <p:spPr>
          <a:xfrm>
            <a:off x="214282" y="4230231"/>
            <a:ext cx="8643998" cy="1938992"/>
          </a:xfrm>
          <a:prstGeom prst="rect">
            <a:avLst/>
          </a:prstGeom>
          <a:solidFill>
            <a:schemeClr val="bg1"/>
          </a:solidFill>
          <a:ln w="12700">
            <a:solidFill>
              <a:schemeClr val="tx1"/>
            </a:solidFill>
          </a:ln>
        </p:spPr>
        <p:txBody>
          <a:bodyPr wrap="square">
            <a:spAutoFit/>
          </a:bodyPr>
          <a:lstStyle/>
          <a:p>
            <a:pPr algn="ctr" fontAlgn="auto">
              <a:spcBef>
                <a:spcPts val="0"/>
              </a:spcBef>
              <a:spcAft>
                <a:spcPts val="0"/>
              </a:spcAft>
              <a:defRPr/>
            </a:pP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 kami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sesungguhnya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tuhan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melainkan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Allah yang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Maha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Esa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tiada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sekutu</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bagi</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juga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kami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bersaksi</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bahawa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junjungan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kami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Nabi</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Muhammad S.A.W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adalah</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hamba</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dan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 </a:t>
            </a:r>
            <a:r>
              <a:rPr lang="en-US" sz="2400" b="1" dirty="0" err="1"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utusan</a:t>
            </a:r>
            <a:r>
              <a:rPr lang="en-US" sz="2400" b="1" dirty="0" smtClean="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rPr>
              <a:t>-Nya</a:t>
            </a:r>
            <a:endParaRPr lang="en-US" sz="2400" b="1" dirty="0">
              <a:ln w="6350">
                <a:solidFill>
                  <a:schemeClr val="tx1"/>
                </a:solidFill>
                <a:prstDash val="solid"/>
              </a:ln>
              <a:solidFill>
                <a:schemeClr val="bg2">
                  <a:tint val="85000"/>
                  <a:satMod val="155000"/>
                </a:schemeClr>
              </a:solidFill>
              <a:effectLst>
                <a:glow rad="101600">
                  <a:schemeClr val="tx1">
                    <a:alpha val="60000"/>
                  </a:schemeClr>
                </a:glow>
                <a:outerShdw blurRad="41275" dist="20320" dir="1800000" algn="tl" rotWithShape="0">
                  <a:srgbClr val="000000">
                    <a:alpha val="40000"/>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47648" y="1664565"/>
            <a:ext cx="8572560" cy="2585323"/>
          </a:xfrm>
          <a:prstGeom prst="rect">
            <a:avLst/>
          </a:prstGeom>
          <a:blipFill>
            <a:blip r:embed="rId3"/>
            <a:tile tx="0" ty="0" sx="100000" sy="100000" flip="none" algn="tl"/>
          </a:blipFill>
        </p:spPr>
        <p:txBody>
          <a:bodyPr wrap="square">
            <a:spAutoFit/>
          </a:bodyPr>
          <a:lstStyle/>
          <a:p>
            <a:pPr algn="ctr" rtl="1"/>
            <a:r>
              <a:rPr lang="ar-SA" sz="5400" b="1" dirty="0">
                <a:solidFill>
                  <a:srgbClr val="FFFF00"/>
                </a:solidFill>
                <a:effectLst>
                  <a:outerShdw blurRad="38100" dist="38100" dir="2700000" algn="tl">
                    <a:srgbClr val="000000">
                      <a:alpha val="43137"/>
                    </a:srgbClr>
                  </a:outerShdw>
                </a:effectLst>
                <a:latin typeface="Traditional Arabic" pitchFamily="18" charset="-78"/>
                <a:cs typeface="Traditional Arabic" pitchFamily="18" charset="-78"/>
              </a:rPr>
              <a:t>اللَّهُمَّ صَلِّ وَسَلِّمْ عَلَى سَيِّدِنَا مُحَمَّدٍ </a:t>
            </a:r>
            <a:endParaRPr lang="en-US" sz="5400" b="1" dirty="0">
              <a:solidFill>
                <a:srgbClr val="FFFF00"/>
              </a:solidFill>
              <a:effectLst>
                <a:outerShdw blurRad="38100" dist="38100" dir="2700000" algn="tl">
                  <a:srgbClr val="000000">
                    <a:alpha val="43137"/>
                  </a:srgbClr>
                </a:outerShdw>
              </a:effectLst>
              <a:latin typeface="Traditional Arabic" pitchFamily="18" charset="-78"/>
              <a:cs typeface="Traditional Arabic" pitchFamily="18" charset="-78"/>
            </a:endParaRPr>
          </a:p>
          <a:p>
            <a:pPr algn="ctr" rtl="1"/>
            <a:r>
              <a:rPr lang="ar-SA" sz="5400" b="1" dirty="0">
                <a:solidFill>
                  <a:srgbClr val="FFFF00"/>
                </a:solidFill>
                <a:effectLst>
                  <a:outerShdw blurRad="38100" dist="38100" dir="2700000" algn="tl">
                    <a:srgbClr val="000000">
                      <a:alpha val="43137"/>
                    </a:srgbClr>
                  </a:outerShdw>
                </a:effectLst>
                <a:latin typeface="Traditional Arabic" pitchFamily="18" charset="-78"/>
                <a:cs typeface="Traditional Arabic" pitchFamily="18" charset="-78"/>
              </a:rPr>
              <a:t>وَعَلَى ءَالِهِ وَصَحْبِهِ وَمَنِ وَمَنْ تَبِعَهُمْ بِإِحْسَانٍ إلَى يَوْمِ الدِّيْنِ. </a:t>
            </a:r>
            <a:endParaRPr lang="ms-MY" sz="5400" b="1" dirty="0">
              <a:solidFill>
                <a:srgbClr val="FFFF00"/>
              </a:solidFill>
              <a:effectLst>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5" name="TextBox 4"/>
          <p:cNvSpPr txBox="1"/>
          <p:nvPr/>
        </p:nvSpPr>
        <p:spPr>
          <a:xfrm>
            <a:off x="381000" y="4532927"/>
            <a:ext cx="8439208" cy="1938992"/>
          </a:xfrm>
          <a:prstGeom prst="rect">
            <a:avLst/>
          </a:prstGeom>
          <a:solidFill>
            <a:schemeClr val="bg1"/>
          </a:solidFill>
          <a:ln w="19050">
            <a:solidFill>
              <a:schemeClr val="tx1"/>
            </a:solidFill>
          </a:ln>
        </p:spPr>
        <p:txBody>
          <a:bodyPr wrap="square">
            <a:spAutoFit/>
          </a:bodyPr>
          <a:lstStyle/>
          <a:p>
            <a:pPr algn="ctr" fontAlgn="auto">
              <a:spcBef>
                <a:spcPts val="0"/>
              </a:spcBef>
              <a:spcAft>
                <a:spcPts val="0"/>
              </a:spcAft>
              <a:defRPr/>
            </a:pP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Ya</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Allah,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cucurilah</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rahmat</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kesejahteraan</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junjungan</a:t>
            </a:r>
            <a:r>
              <a:rPr lang="en-US" sz="24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kami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Nabi</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Muhammad (SAW)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serta</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atas</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keluarga</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para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sahabat</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dan</a:t>
            </a:r>
            <a:r>
              <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sesiapa</a:t>
            </a:r>
            <a:r>
              <a:rPr lang="en-US" sz="24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yang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mengikut</a:t>
            </a:r>
            <a:r>
              <a:rPr lang="en-US" sz="24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jejak</a:t>
            </a:r>
            <a:r>
              <a:rPr lang="en-US" sz="24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langkah</a:t>
            </a:r>
            <a:r>
              <a:rPr lang="en-US" sz="24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mereka</a:t>
            </a:r>
            <a:r>
              <a:rPr lang="en-US" sz="24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sehingga</a:t>
            </a:r>
            <a:r>
              <a:rPr lang="en-US" sz="24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hari</a:t>
            </a:r>
            <a:r>
              <a:rPr lang="en-US" sz="2400" dirty="0"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 </a:t>
            </a:r>
            <a:r>
              <a:rPr lang="en-US" sz="2400" dirty="0" err="1" smtClean="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rPr>
              <a:t>Kiamat</a:t>
            </a:r>
            <a:endParaRPr lang="en-US" sz="2400" dirty="0">
              <a:ln w="9525" cmpd="sng">
                <a:solidFill>
                  <a:sysClr val="windowText" lastClr="000000"/>
                </a:solidFill>
                <a:prstDash val="solid"/>
              </a:ln>
              <a:solidFill>
                <a:srgbClr val="FFFFFF"/>
              </a:solidFill>
              <a:effectLst>
                <a:glow rad="101600">
                  <a:schemeClr val="tx1">
                    <a:alpha val="60000"/>
                  </a:schemeClr>
                </a:glow>
                <a:outerShdw blurRad="63500" dir="3600000" algn="tl" rotWithShape="0">
                  <a:srgbClr val="000000">
                    <a:alpha val="70000"/>
                  </a:srgbClr>
                </a:outerShdw>
              </a:effectLst>
              <a:latin typeface="Arial Black" pitchFamily="34" charset="0"/>
              <a:ea typeface="Arial Unicode MS" pitchFamily="34" charset="-128"/>
              <a:cs typeface="Arial" pitchFamily="34" charset="0"/>
            </a:endParaRPr>
          </a:p>
        </p:txBody>
      </p:sp>
      <p:sp>
        <p:nvSpPr>
          <p:cNvPr id="6" name="Rectangle 5"/>
          <p:cNvSpPr/>
          <p:nvPr/>
        </p:nvSpPr>
        <p:spPr>
          <a:xfrm>
            <a:off x="533400" y="365863"/>
            <a:ext cx="8215370" cy="1015663"/>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Selawat</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Atas</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p>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Nabi</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Muhammad S.A.W</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714348" y="476672"/>
            <a:ext cx="7500990" cy="584775"/>
          </a:xfrm>
          <a:prstGeom prst="rect">
            <a:avLst/>
          </a:prstGeom>
        </p:spPr>
        <p:txBody>
          <a:bodyPr wrap="square">
            <a:spAutoFit/>
          </a:bodyPr>
          <a:lstStyle/>
          <a:p>
            <a:pPr algn="ctr" fontAlgn="auto">
              <a:spcBef>
                <a:spcPts val="0"/>
              </a:spcBef>
              <a:spcAft>
                <a:spcPts val="0"/>
              </a:spcAft>
              <a:defRPr/>
            </a:pP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Pesanan</a:t>
            </a:r>
            <a:r>
              <a:rPr lang="en-US" sz="32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 </a:t>
            </a:r>
            <a:r>
              <a:rPr lang="en-US" sz="32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rPr>
              <a:t>Takwa</a:t>
            </a:r>
            <a:endParaRPr lang="en-US" sz="32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ectangle 4"/>
          <p:cNvSpPr/>
          <p:nvPr/>
        </p:nvSpPr>
        <p:spPr>
          <a:xfrm>
            <a:off x="228600" y="2096870"/>
            <a:ext cx="8763000" cy="2123658"/>
          </a:xfrm>
          <a:prstGeom prst="rect">
            <a:avLst/>
          </a:prstGeom>
          <a:blipFill>
            <a:blip r:embed="rId3"/>
            <a:tile tx="0" ty="0" sx="100000" sy="100000" flip="none" algn="tl"/>
          </a:blipFill>
        </p:spPr>
        <p:txBody>
          <a:bodyPr wrap="square">
            <a:spAutoFit/>
          </a:bodyPr>
          <a:lstStyle/>
          <a:p>
            <a:pPr algn="ctr" rtl="1"/>
            <a:r>
              <a:rPr lang="ar-SA" sz="6600" b="1" dirty="0">
                <a:solidFill>
                  <a:srgbClr val="FFFF00"/>
                </a:solidFill>
                <a:latin typeface="Traditional Arabic" pitchFamily="18" charset="-78"/>
                <a:cs typeface="Traditional Arabic" pitchFamily="18" charset="-78"/>
              </a:rPr>
              <a:t>اِتَّقُوْا اللهَ، أُوْصِيْكُمْ وَإِيَّايَ بِتَقْوَى اللهِ،</a:t>
            </a:r>
            <a:endParaRPr lang="en-US" sz="6600" b="1" dirty="0">
              <a:solidFill>
                <a:srgbClr val="FFFF00"/>
              </a:solidFill>
              <a:latin typeface="Traditional Arabic" pitchFamily="18" charset="-78"/>
              <a:cs typeface="Traditional Arabic" pitchFamily="18" charset="-78"/>
            </a:endParaRPr>
          </a:p>
          <a:p>
            <a:pPr algn="ctr" rtl="1"/>
            <a:r>
              <a:rPr lang="ar-SA" sz="6600" b="1" dirty="0">
                <a:solidFill>
                  <a:srgbClr val="FFFF00"/>
                </a:solidFill>
                <a:latin typeface="Traditional Arabic" pitchFamily="18" charset="-78"/>
                <a:cs typeface="Traditional Arabic" pitchFamily="18" charset="-78"/>
              </a:rPr>
              <a:t> فَقَدْ فَازَ الْمُتَّقُوْنَ</a:t>
            </a:r>
            <a:endParaRPr lang="ms-MY" sz="6000" b="1" dirty="0">
              <a:ln>
                <a:solidFill>
                  <a:srgbClr val="FFC000"/>
                </a:solidFill>
              </a:ln>
              <a:solidFill>
                <a:srgbClr val="FFFF00"/>
              </a:solidFill>
              <a:effectLst>
                <a:glow rad="101600">
                  <a:schemeClr val="tx1">
                    <a:alpha val="60000"/>
                  </a:schemeClr>
                </a:glow>
                <a:outerShdw blurRad="38100" dist="38100" dir="2700000" algn="tl">
                  <a:srgbClr val="000000">
                    <a:alpha val="43137"/>
                  </a:srgbClr>
                </a:outerShdw>
              </a:effectLst>
              <a:latin typeface="Traditional Arabic" pitchFamily="18" charset="-78"/>
              <a:cs typeface="Traditional Arabic" pitchFamily="18" charset="-78"/>
            </a:endParaRPr>
          </a:p>
        </p:txBody>
      </p:sp>
      <p:sp>
        <p:nvSpPr>
          <p:cNvPr id="6" name="TextBox 5"/>
          <p:cNvSpPr txBox="1"/>
          <p:nvPr/>
        </p:nvSpPr>
        <p:spPr>
          <a:xfrm>
            <a:off x="228600" y="4538008"/>
            <a:ext cx="8610600" cy="1569660"/>
          </a:xfrm>
          <a:prstGeom prst="rect">
            <a:avLst/>
          </a:prstGeom>
          <a:solidFill>
            <a:schemeClr val="bg1"/>
          </a:solidFill>
          <a:ln w="9525">
            <a:solidFill>
              <a:schemeClr val="tx1"/>
            </a:solidFill>
          </a:ln>
        </p:spPr>
        <p:txBody>
          <a:bodyPr wrap="square">
            <a:spAutoFit/>
          </a:bodyPr>
          <a:lstStyle/>
          <a:p>
            <a:pPr algn="ctr" fontAlgn="auto">
              <a:spcBef>
                <a:spcPts val="0"/>
              </a:spcBef>
              <a:spcAft>
                <a:spcPts val="0"/>
              </a:spcAft>
              <a:defRPr/>
            </a:pP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Bertaqwalah</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smtClean="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400" b="1" dirty="0" smtClean="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Allah.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Aku</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berpesan</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kamu</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dan</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diriku</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agar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kepada</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Allah.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Sesungguhnya</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mereka</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yang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bertaqwa</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pasti</a:t>
            </a:r>
            <a:r>
              <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 </a:t>
            </a:r>
            <a:r>
              <a:rPr lang="en-US" sz="2400" b="1" dirty="0" err="1">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rPr>
              <a:t>berjaya</a:t>
            </a:r>
            <a:endParaRPr lang="en-US" sz="2400" b="1" dirty="0">
              <a:ln w="12700" cmpd="sng">
                <a:solidFill>
                  <a:schemeClr val="tx1"/>
                </a:solidFill>
                <a:prstDash val="solid"/>
              </a:ln>
              <a:solidFill>
                <a:schemeClr val="bg1"/>
              </a:solidFill>
              <a:effectLst>
                <a:glow rad="101600">
                  <a:schemeClr val="tx1">
                    <a:alpha val="40000"/>
                  </a:schemeClr>
                </a:glow>
                <a:outerShdw blurRad="38100" dist="38100" dir="2700000" algn="tl">
                  <a:srgbClr val="000000">
                    <a:alpha val="43137"/>
                  </a:srgbClr>
                </a:outerShdw>
              </a:effectLst>
              <a:latin typeface="Arial Black" pitchFamily="34" charset="0"/>
              <a:ea typeface="Arial Unicode MS" pitchFamily="34" charset="-128"/>
              <a:cs typeface="Arial"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Rectangle 7"/>
          <p:cNvSpPr/>
          <p:nvPr/>
        </p:nvSpPr>
        <p:spPr>
          <a:xfrm>
            <a:off x="90714" y="533400"/>
            <a:ext cx="8977086" cy="584775"/>
          </a:xfrm>
          <a:prstGeom prst="rect">
            <a:avLst/>
          </a:prstGeom>
        </p:spPr>
        <p:txBody>
          <a:bodyPr wrap="square">
            <a:spAutoFit/>
          </a:bodyPr>
          <a:lstStyle/>
          <a:p>
            <a:pPr algn="ctr" fontAlgn="auto">
              <a:spcBef>
                <a:spcPts val="0"/>
              </a:spcBef>
              <a:spcAft>
                <a:spcPts val="0"/>
              </a:spcAft>
              <a:defRPr/>
            </a:pPr>
            <a:r>
              <a:rPr lang="en-US" sz="32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Khutbah</a:t>
            </a:r>
            <a:r>
              <a:rPr lang="en-US" sz="32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hari</a:t>
            </a:r>
            <a:r>
              <a:rPr lang="en-US" sz="32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2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ini</a:t>
            </a:r>
            <a:endParaRPr lang="en-US" sz="32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9" name="Rectangle 8"/>
          <p:cNvSpPr/>
          <p:nvPr/>
        </p:nvSpPr>
        <p:spPr>
          <a:xfrm>
            <a:off x="114778" y="1412776"/>
            <a:ext cx="8836248" cy="3416320"/>
          </a:xfrm>
          <a:prstGeom prst="rect">
            <a:avLst/>
          </a:prstGeom>
        </p:spPr>
        <p:txBody>
          <a:bodyPr wrap="square">
            <a:spAutoFit/>
          </a:bodyPr>
          <a:lstStyle/>
          <a:p>
            <a:pPr algn="ctr" fontAlgn="auto">
              <a:spcBef>
                <a:spcPts val="0"/>
              </a:spcBef>
              <a:spcAft>
                <a:spcPts val="0"/>
              </a:spcAft>
              <a:defRPr/>
            </a:pPr>
            <a:r>
              <a:rPr lang="en-US" sz="7200" b="1" dirty="0" err="1"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Nisfu</a:t>
            </a:r>
            <a:r>
              <a:rPr lang="en-US" sz="7200" b="1" dirty="0"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 </a:t>
            </a:r>
            <a:r>
              <a:rPr lang="en-US" sz="7200" b="1" dirty="0" err="1"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Syaaban</a:t>
            </a:r>
            <a:r>
              <a:rPr lang="en-US" sz="7200" b="1" dirty="0"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 </a:t>
            </a:r>
            <a:r>
              <a:rPr lang="en-US" sz="7200" b="1" dirty="0" err="1"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Mengetuk</a:t>
            </a:r>
            <a:r>
              <a:rPr lang="en-US" sz="7200" b="1" dirty="0"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 </a:t>
            </a:r>
            <a:r>
              <a:rPr lang="en-US" sz="7200" b="1" dirty="0" err="1"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Pintu</a:t>
            </a:r>
            <a:r>
              <a:rPr lang="en-US" sz="7200" b="1" dirty="0"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 </a:t>
            </a:r>
            <a:r>
              <a:rPr lang="en-US" sz="7200" b="1" dirty="0" err="1" smtClean="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rPr>
              <a:t>Keampunan</a:t>
            </a:r>
            <a:endParaRPr lang="en-US" sz="7200" b="1" dirty="0">
              <a:ln>
                <a:solidFill>
                  <a:sysClr val="windowText" lastClr="000000"/>
                </a:solidFill>
              </a:ln>
              <a:solidFill>
                <a:srgbClr val="92D050"/>
              </a:solidFill>
              <a:effectLst>
                <a:glow rad="101600">
                  <a:schemeClr val="tx1">
                    <a:alpha val="60000"/>
                  </a:schemeClr>
                </a:glow>
                <a:outerShdw blurRad="38100" dist="38100" dir="2700000" algn="tl">
                  <a:srgbClr val="000000">
                    <a:alpha val="43137"/>
                  </a:srgbClr>
                </a:outerShdw>
              </a:effectLst>
              <a:latin typeface="Broadway" pitchFamily="82" charset="0"/>
            </a:endParaRPr>
          </a:p>
        </p:txBody>
      </p:sp>
      <p:sp>
        <p:nvSpPr>
          <p:cNvPr id="10" name="Rectangle 9"/>
          <p:cNvSpPr/>
          <p:nvPr/>
        </p:nvSpPr>
        <p:spPr>
          <a:xfrm>
            <a:off x="924411" y="5085184"/>
            <a:ext cx="7632847" cy="954107"/>
          </a:xfrm>
          <a:prstGeom prst="rect">
            <a:avLst/>
          </a:prstGeom>
        </p:spPr>
        <p:txBody>
          <a:bodyPr wrap="square">
            <a:spAutoFit/>
          </a:bodyPr>
          <a:lstStyle/>
          <a:p>
            <a:pPr algn="ctr" fontAlgn="auto">
              <a:spcBef>
                <a:spcPts val="0"/>
              </a:spcBef>
              <a:spcAft>
                <a:spcPts val="0"/>
              </a:spcAft>
              <a:defRPr/>
            </a:pP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12 </a:t>
            </a:r>
            <a:r>
              <a:rPr lang="en-US" sz="2800" b="1" dirty="0" err="1"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Syaaban</a:t>
            </a: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1442H </a:t>
            </a:r>
            <a:r>
              <a:rPr lang="en-US" sz="2800" b="1" i="1" dirty="0" err="1"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bersamaan</a:t>
            </a: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erlin Sans FB Demi" pitchFamily="34" charset="0"/>
              </a:rPr>
              <a:t> 26 mac 2021M</a:t>
            </a:r>
          </a:p>
          <a:p>
            <a:pPr algn="ctr" fontAlgn="auto">
              <a:spcBef>
                <a:spcPts val="0"/>
              </a:spcBef>
              <a:spcAft>
                <a:spcPts val="0"/>
              </a:spcAft>
              <a:defRPr/>
            </a:pPr>
            <a:r>
              <a:rPr lang="en-US" sz="2800" b="1" dirty="0" smtClean="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ahnschrift Condensed" pitchFamily="34" charset="0"/>
              </a:rPr>
              <a:t>http://e-khutbah.terengganu.gov.my</a:t>
            </a:r>
            <a:endParaRPr lang="en-US" sz="2800" b="1" dirty="0">
              <a:ln>
                <a:solidFill>
                  <a:sysClr val="windowText" lastClr="000000"/>
                </a:solidFill>
              </a:ln>
              <a:solidFill>
                <a:srgbClr val="FFFF00"/>
              </a:solidFill>
              <a:effectLst>
                <a:glow rad="101600">
                  <a:schemeClr val="tx1">
                    <a:alpha val="60000"/>
                  </a:schemeClr>
                </a:glow>
                <a:outerShdw blurRad="38100" dist="38100" dir="2700000" algn="tl">
                  <a:srgbClr val="000000">
                    <a:alpha val="43137"/>
                  </a:srgbClr>
                </a:outerShdw>
              </a:effectLst>
              <a:latin typeface="Bahnschrift Condensed" pitchFamily="34" charset="0"/>
            </a:endParaRPr>
          </a:p>
        </p:txBody>
      </p:sp>
    </p:spTree>
    <p:extLst>
      <p:ext uri="{BB962C8B-B14F-4D97-AF65-F5344CB8AC3E}">
        <p14:creationId xmlns:p14="http://schemas.microsoft.com/office/powerpoint/2010/main" val="62278341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236293" y="332656"/>
            <a:ext cx="8755307" cy="553998"/>
          </a:xfrm>
          <a:prstGeom prst="rect">
            <a:avLst/>
          </a:prstGeom>
        </p:spPr>
        <p:txBody>
          <a:bodyPr wrap="square">
            <a:spAutoFit/>
          </a:bodyPr>
          <a:lstStyle/>
          <a:p>
            <a:pPr algn="ctr" fontAlgn="auto">
              <a:spcBef>
                <a:spcPts val="0"/>
              </a:spcBef>
              <a:spcAft>
                <a:spcPts val="0"/>
              </a:spcAft>
              <a:defRPr/>
            </a:pP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Keistimewaan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30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30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Syaaban</a:t>
            </a:r>
            <a:endParaRPr lang="en-US" sz="30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mn-cs"/>
            </a:endParaRPr>
          </a:p>
        </p:txBody>
      </p:sp>
      <p:sp>
        <p:nvSpPr>
          <p:cNvPr id="5" name="Rounded Rectangle 4"/>
          <p:cNvSpPr/>
          <p:nvPr/>
        </p:nvSpPr>
        <p:spPr>
          <a:xfrm>
            <a:off x="381000" y="3828256"/>
            <a:ext cx="8405760" cy="1346448"/>
          </a:xfrm>
          <a:prstGeom prst="roundRect">
            <a:avLst>
              <a:gd name="adj" fmla="val 0"/>
            </a:avLst>
          </a:prstGeom>
          <a:solidFill>
            <a:schemeClr val="accent4">
              <a:lumMod val="75000"/>
            </a:schemeClr>
          </a:solidFill>
          <a:ln/>
          <a:effectLst>
            <a:glow rad="101600">
              <a:schemeClr val="tx1">
                <a:alpha val="60000"/>
              </a:schemeClr>
            </a:glow>
            <a:outerShdw blurRad="40000" dist="20000" dir="5400000" rotWithShape="0">
              <a:srgbClr val="000000">
                <a:alpha val="38000"/>
              </a:srgbClr>
            </a:outerShdw>
          </a:effectLst>
        </p:spPr>
        <p:style>
          <a:lnRef idx="3">
            <a:schemeClr val="lt1"/>
          </a:lnRef>
          <a:fillRef idx="1">
            <a:schemeClr val="accent5"/>
          </a:fillRef>
          <a:effectRef idx="1">
            <a:schemeClr val="accent5"/>
          </a:effectRef>
          <a:fontRef idx="minor">
            <a:schemeClr val="lt1"/>
          </a:fontRef>
        </p:style>
        <p:txBody>
          <a:bodyPr anchor="ctr"/>
          <a:lstStyle/>
          <a:p>
            <a:pPr algn="ctr">
              <a:defRPr/>
            </a:pP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Khususnya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Ibadat</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sunat</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pada</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Syaaban</a:t>
            </a:r>
            <a:endParaRPr lang="en-US" sz="2400" dirty="0">
              <a:ln w="12700">
                <a:solidFill>
                  <a:schemeClr val="tx1"/>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cs typeface="Arial" charset="0"/>
            </a:endParaRPr>
          </a:p>
        </p:txBody>
      </p:sp>
      <p:sp>
        <p:nvSpPr>
          <p:cNvPr id="6" name="Rounded Rectangle 5"/>
          <p:cNvSpPr/>
          <p:nvPr/>
        </p:nvSpPr>
        <p:spPr>
          <a:xfrm>
            <a:off x="381000" y="2532856"/>
            <a:ext cx="8405760" cy="1165662"/>
          </a:xfrm>
          <a:prstGeom prst="roundRect">
            <a:avLst>
              <a:gd name="adj" fmla="val 0"/>
            </a:avLst>
          </a:prstGeom>
          <a:gradFill flip="none" rotWithShape="1">
            <a:gsLst>
              <a:gs pos="0">
                <a:srgbClr val="FFC000">
                  <a:shade val="30000"/>
                  <a:satMod val="115000"/>
                </a:srgbClr>
              </a:gs>
              <a:gs pos="50000">
                <a:srgbClr val="FFC000">
                  <a:shade val="67500"/>
                  <a:satMod val="115000"/>
                </a:srgbClr>
              </a:gs>
              <a:gs pos="100000">
                <a:srgbClr val="FFC000">
                  <a:shade val="100000"/>
                  <a:satMod val="115000"/>
                </a:srgbClr>
              </a:gs>
            </a:gsLst>
            <a:lin ang="8100000" scaled="1"/>
            <a:tileRect/>
          </a:gradFill>
          <a:ln w="38100">
            <a:solidFill>
              <a:srgbClr val="FFFFFF"/>
            </a:solidFill>
          </a:ln>
          <a:effectLst>
            <a:glow rad="101600">
              <a:schemeClr val="tx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Rasulullah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SAW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telah</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memperbanyakkan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amal</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ibadat</a:t>
            </a:r>
            <a:endParaRPr lang="en-US" sz="2400"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7" name="Right Arrow 6"/>
          <p:cNvSpPr/>
          <p:nvPr/>
        </p:nvSpPr>
        <p:spPr>
          <a:xfrm>
            <a:off x="152400" y="1061120"/>
            <a:ext cx="6477226" cy="1377280"/>
          </a:xfrm>
          <a:prstGeom prst="rightArrow">
            <a:avLst/>
          </a:prstGeom>
          <a:ln/>
        </p:spPr>
        <p:style>
          <a:lnRef idx="0">
            <a:schemeClr val="accent5"/>
          </a:lnRef>
          <a:fillRef idx="3">
            <a:schemeClr val="accent5"/>
          </a:fillRef>
          <a:effectRef idx="3">
            <a:schemeClr val="accent5"/>
          </a:effectRef>
          <a:fontRef idx="minor">
            <a:schemeClr val="lt1"/>
          </a:fontRef>
        </p:style>
        <p:txBody>
          <a:bodyPr rtlCol="0" anchor="ctr"/>
          <a:lstStyle/>
          <a:p>
            <a:pPr algn="ct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Bulan</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yang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mempunyai</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banyak</a:t>
            </a:r>
            <a:r>
              <a:rPr lang="en-US" sz="2400"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400"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kelebihan</a:t>
            </a:r>
            <a:endParaRPr lang="ms-MY" sz="2400" dirty="0">
              <a:ln>
                <a:solidFill>
                  <a:sysClr val="windowText" lastClr="000000"/>
                </a:solidFill>
              </a:ln>
              <a:effectLst>
                <a:glow rad="101600">
                  <a:schemeClr val="tx1">
                    <a:alpha val="60000"/>
                  </a:schemeClr>
                </a:glow>
                <a:outerShdw blurRad="38100" dist="38100" dir="2700000" algn="tl">
                  <a:srgbClr val="000000">
                    <a:alpha val="43137"/>
                  </a:srgbClr>
                </a:outerShdw>
              </a:effectLst>
              <a:latin typeface="Arial Black"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AU" dirty="0" smtClean="0"/>
              <a:t/>
            </a:r>
            <a:br>
              <a:rPr lang="en-AU" dirty="0" smtClean="0"/>
            </a:br>
            <a:endParaRPr lang="en-AU" dirty="0"/>
          </a:p>
        </p:txBody>
      </p:sp>
      <p:pic>
        <p:nvPicPr>
          <p:cNvPr id="40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6715"/>
            <a:ext cx="9144000" cy="68312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Rectangle 3"/>
          <p:cNvSpPr/>
          <p:nvPr/>
        </p:nvSpPr>
        <p:spPr>
          <a:xfrm>
            <a:off x="90714" y="533400"/>
            <a:ext cx="8977086" cy="954107"/>
          </a:xfrm>
          <a:prstGeom prst="rect">
            <a:avLst/>
          </a:prstGeom>
        </p:spPr>
        <p:txBody>
          <a:bodyPr wrap="square">
            <a:spAutoFit/>
          </a:bodyPr>
          <a:lstStyle/>
          <a:p>
            <a:pPr algn="ctr" fontAlgn="auto">
              <a:spcBef>
                <a:spcPts val="0"/>
              </a:spcBef>
              <a:spcAft>
                <a:spcPts val="0"/>
              </a:spcAft>
              <a:defRPr/>
            </a:pPr>
            <a:r>
              <a:rPr lang="en-US" sz="28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Hadith yang </a:t>
            </a:r>
            <a:r>
              <a:rPr lang="en-US" sz="28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diriwayatkan</a:t>
            </a:r>
            <a:r>
              <a:rPr lang="en-US" sz="28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r>
              <a:rPr lang="en-US" sz="28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oleh</a:t>
            </a:r>
            <a:r>
              <a:rPr lang="en-US" sz="28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Ahmad </a:t>
            </a:r>
            <a:r>
              <a:rPr lang="en-US" sz="28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dan</a:t>
            </a:r>
            <a:r>
              <a:rPr lang="en-US" sz="28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an-</a:t>
            </a:r>
            <a:r>
              <a:rPr lang="en-US" sz="2800" b="1" dirty="0" err="1"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Nasai</a:t>
            </a:r>
            <a:r>
              <a:rPr lang="en-US" sz="2800" b="1" dirty="0" smtClean="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rPr>
              <a:t>: </a:t>
            </a:r>
            <a:endParaRPr lang="en-US" sz="2800" b="1" dirty="0">
              <a:ln>
                <a:solidFill>
                  <a:sysClr val="windowText" lastClr="000000"/>
                </a:solidFill>
              </a:ln>
              <a:solidFill>
                <a:schemeClr val="bg1"/>
              </a:solidFill>
              <a:effectLst>
                <a:glow rad="101600">
                  <a:schemeClr val="tx1">
                    <a:alpha val="60000"/>
                  </a:schemeClr>
                </a:glow>
                <a:outerShdw blurRad="38100" dist="38100" dir="2700000" algn="tl">
                  <a:srgbClr val="000000">
                    <a:alpha val="43137"/>
                  </a:srgbClr>
                </a:outerShdw>
              </a:effectLst>
              <a:latin typeface="Arial Black" pitchFamily="34" charset="0"/>
            </a:endParaRPr>
          </a:p>
        </p:txBody>
      </p:sp>
      <p:sp>
        <p:nvSpPr>
          <p:cNvPr id="5" name="Rectangle 4"/>
          <p:cNvSpPr/>
          <p:nvPr/>
        </p:nvSpPr>
        <p:spPr>
          <a:xfrm>
            <a:off x="7257" y="1736137"/>
            <a:ext cx="9144000" cy="2585323"/>
          </a:xfrm>
          <a:prstGeom prst="rect">
            <a:avLst/>
          </a:prstGeom>
          <a:blipFill>
            <a:blip r:embed="rId3"/>
            <a:tile tx="0" ty="0" sx="100000" sy="100000" flip="none" algn="tl"/>
          </a:blipFill>
        </p:spPr>
        <p:txBody>
          <a:bodyPr wrap="square">
            <a:spAutoFit/>
          </a:bodyPr>
          <a:lstStyle/>
          <a:p>
            <a:pPr algn="ctr" rtl="1"/>
            <a:r>
              <a:rPr lang="ar-SA" sz="5400" b="1" dirty="0">
                <a:solidFill>
                  <a:srgbClr val="FFFF00"/>
                </a:solidFill>
                <a:latin typeface="Traditional Arabic" pitchFamily="18" charset="-78"/>
                <a:cs typeface="Traditional Arabic" pitchFamily="18" charset="-78"/>
              </a:rPr>
              <a:t>ذَاكَ شَهْرٌ يَغْفُلُ النَّاسُ عَنْهُ بَيْنَ رَجَبٍ وَرَمَضَانَ وَهُوَ شَهْرٌ تُرْفَعُ فِيْهِ الأَعْمَالُ إِلَى رَبِّ الْعَالَمِيْنَ وَأُحِبُّ أَنْ يُرْفَعَ عَمَلِي وَأَنَا صَائِمٌ</a:t>
            </a:r>
            <a:endParaRPr lang="en-US" sz="5400" dirty="0">
              <a:solidFill>
                <a:srgbClr val="FFFF00"/>
              </a:solidFill>
              <a:latin typeface="Traditional Arabic" pitchFamily="18" charset="-78"/>
              <a:cs typeface="Traditional Arabic" pitchFamily="18" charset="-78"/>
            </a:endParaRPr>
          </a:p>
        </p:txBody>
      </p:sp>
      <p:sp>
        <p:nvSpPr>
          <p:cNvPr id="6" name="Rectangle 1"/>
          <p:cNvSpPr>
            <a:spLocks noChangeArrowheads="1"/>
          </p:cNvSpPr>
          <p:nvPr/>
        </p:nvSpPr>
        <p:spPr bwMode="auto">
          <a:xfrm>
            <a:off x="76200" y="4365104"/>
            <a:ext cx="8991600" cy="2308324"/>
          </a:xfrm>
          <a:prstGeom prst="rect">
            <a:avLst/>
          </a:prstGeom>
          <a:solidFill>
            <a:schemeClr val="bg1">
              <a:alpha val="86000"/>
            </a:schemeClr>
          </a:solidFill>
          <a:ln>
            <a:solidFill>
              <a:schemeClr val="tx1"/>
            </a:solidFill>
            <a:headEnd/>
            <a:tailEnd/>
          </a:ln>
        </p:spPr>
        <p:style>
          <a:lnRef idx="2">
            <a:schemeClr val="dk1"/>
          </a:lnRef>
          <a:fillRef idx="1">
            <a:schemeClr val="lt1"/>
          </a:fillRef>
          <a:effectRef idx="0">
            <a:schemeClr val="dk1"/>
          </a:effectRef>
          <a:fontRef idx="minor">
            <a:schemeClr val="dk1"/>
          </a:fontRef>
        </p:style>
        <p:txBody>
          <a:bodyPr vert="horz" wrap="square" lIns="91440" tIns="45720" rIns="91440" bIns="45720" numCol="1" anchor="ctr" anchorCtr="0" compatLnSpc="1">
            <a:prstTxWarp prst="textNoShape">
              <a:avLst/>
            </a:prstTxWarp>
            <a:spAutoFit/>
          </a:bodyPr>
          <a:lstStyle/>
          <a:p>
            <a:pPr algn="ctr"/>
            <a:r>
              <a:rPr lang="ms-MY" sz="2400" dirty="0">
                <a:latin typeface="Arial Black" pitchFamily="34" charset="0"/>
              </a:rPr>
              <a:t>Ia adalah bulan yang biasa dilupakan orang, letaknya di antara bulan Rejab dan Ramadan. Bulan (Syaaban) adalah bulan diangkat amalan kepada Tuhan sekelian alam. Oleh sebab itu, aku suka amalanku diangkat dalam keadaan aku sedang berpuasa”. </a:t>
            </a:r>
            <a:endParaRPr lang="ms-MY" sz="1400" dirty="0">
              <a:ln>
                <a:solidFill>
                  <a:schemeClr val="tx1"/>
                </a:solidFill>
              </a:ln>
              <a:solidFill>
                <a:schemeClr val="bg1"/>
              </a:solidFill>
              <a:effectLst>
                <a:glow rad="101600">
                  <a:schemeClr val="tx1">
                    <a:alpha val="60000"/>
                  </a:schemeClr>
                </a:glow>
              </a:effectLst>
              <a:latin typeface="Arial Black" pitchFamily="34" charset="0"/>
            </a:endParaRPr>
          </a:p>
        </p:txBody>
      </p:sp>
    </p:spTree>
    <p:extLst>
      <p:ext uri="{BB962C8B-B14F-4D97-AF65-F5344CB8AC3E}">
        <p14:creationId xmlns:p14="http://schemas.microsoft.com/office/powerpoint/2010/main" val="1880537332"/>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588</TotalTime>
  <Words>1215</Words>
  <Application>Microsoft Office PowerPoint</Application>
  <PresentationFormat>On-screen Show (4:3)</PresentationFormat>
  <Paragraphs>141</Paragraphs>
  <Slides>30</Slides>
  <Notes>0</Notes>
  <HiddenSlides>0</HiddenSlides>
  <MMClips>0</MMClips>
  <ScaleCrop>false</ScaleCrop>
  <HeadingPairs>
    <vt:vector size="6" baseType="variant">
      <vt:variant>
        <vt:lpstr>Fonts Used</vt:lpstr>
      </vt:variant>
      <vt:variant>
        <vt:i4>19</vt:i4>
      </vt:variant>
      <vt:variant>
        <vt:lpstr>Theme</vt:lpstr>
      </vt:variant>
      <vt:variant>
        <vt:i4>5</vt:i4>
      </vt:variant>
      <vt:variant>
        <vt:lpstr>Slide Titles</vt:lpstr>
      </vt:variant>
      <vt:variant>
        <vt:i4>30</vt:i4>
      </vt:variant>
    </vt:vector>
  </HeadingPairs>
  <TitlesOfParts>
    <vt:vector size="54" baseType="lpstr">
      <vt:lpstr>Arial Unicode MS</vt:lpstr>
      <vt:lpstr>Adobe Garamond Pro Bold</vt:lpstr>
      <vt:lpstr>Aharoni</vt:lpstr>
      <vt:lpstr>Arial</vt:lpstr>
      <vt:lpstr>Arial Black</vt:lpstr>
      <vt:lpstr>Arial Narrow</vt:lpstr>
      <vt:lpstr>Arial Rounded MT Bold</vt:lpstr>
      <vt:lpstr>Bahnschrift Condensed</vt:lpstr>
      <vt:lpstr>Berlin Sans FB Demi</vt:lpstr>
      <vt:lpstr>Bernard MT Condensed</vt:lpstr>
      <vt:lpstr>Broadway</vt:lpstr>
      <vt:lpstr>Calibri</vt:lpstr>
      <vt:lpstr>Century Schoolbook</vt:lpstr>
      <vt:lpstr>Libre Franklin Light</vt:lpstr>
      <vt:lpstr>Monotype Corsiva</vt:lpstr>
      <vt:lpstr>Roboto Regular</vt:lpstr>
      <vt:lpstr>Rubik Light</vt:lpstr>
      <vt:lpstr>Times New Roman</vt:lpstr>
      <vt:lpstr>Traditional Arabic</vt:lpstr>
      <vt:lpstr>Office Theme</vt:lpstr>
      <vt:lpstr>1_Office Theme</vt:lpstr>
      <vt:lpstr>2_Office Theme</vt:lpstr>
      <vt:lpstr>4_Office Theme</vt:lpstr>
      <vt:lpstr>5_Office Theme</vt:lpstr>
      <vt:lpstr>PowerPoint Presentation</vt:lpstr>
      <vt:lpstr> </vt:lpstr>
      <vt:lpstr> </vt:lpstr>
      <vt:lpstr> </vt:lpstr>
      <vt:lpstr> </vt:lpstr>
      <vt:lpstr> </vt:lpstr>
      <vt:lpstr> </vt:lpstr>
      <vt:lpstr> </vt:lpstr>
      <vt:lpstr> </vt:lpstr>
      <vt:lpstr> </vt:lpstr>
      <vt:lpstr> </vt:lpstr>
      <vt:lpstr> </vt:lpstr>
      <vt:lpstr> </vt:lpstr>
      <vt:lpstr> </vt:lpstr>
      <vt:lpstr> </vt:lpstr>
      <vt:lpstr>PowerPoint Presentation</vt:lpstr>
      <vt:lpstr>PowerPoint Presentation</vt:lpstr>
      <vt:lpstr> </vt:lpstr>
      <vt:lpstr> </vt:lpstr>
      <vt:lpstr> </vt:lpstr>
      <vt:lpstr>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Hewlett-Packard Company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HP</dc:creator>
  <cp:lastModifiedBy>Windows User</cp:lastModifiedBy>
  <cp:revision>48</cp:revision>
  <dcterms:created xsi:type="dcterms:W3CDTF">2019-06-24T04:42:32Z</dcterms:created>
  <dcterms:modified xsi:type="dcterms:W3CDTF">2021-03-25T07:23:41Z</dcterms:modified>
</cp:coreProperties>
</file>